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sldIdLst>
    <p:sldId id="256" r:id="rId2"/>
    <p:sldId id="257" r:id="rId3"/>
    <p:sldId id="258" r:id="rId4"/>
    <p:sldId id="259" r:id="rId5"/>
    <p:sldId id="260" r:id="rId6"/>
    <p:sldId id="270" r:id="rId7"/>
    <p:sldId id="261" r:id="rId8"/>
    <p:sldId id="269" r:id="rId9"/>
    <p:sldId id="271" r:id="rId10"/>
    <p:sldId id="272" r:id="rId11"/>
    <p:sldId id="262" r:id="rId12"/>
    <p:sldId id="263" r:id="rId13"/>
    <p:sldId id="265" r:id="rId14"/>
    <p:sldId id="268"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0" autoAdjust="0"/>
    <p:restoredTop sz="94660"/>
  </p:normalViewPr>
  <p:slideViewPr>
    <p:cSldViewPr snapToGrid="0">
      <p:cViewPr varScale="1">
        <p:scale>
          <a:sx n="77" d="100"/>
          <a:sy n="77"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8.xml.rels><?xml version="1.0" encoding="UTF-8" standalone="yes"?>
<Relationships xmlns="http://schemas.openxmlformats.org/package/2006/relationships"><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96500-A91C-4B58-8F0C-9ED7A8BDFD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2055C096-63BE-4016-84FC-DCAEDB77060B}">
      <dgm:prSet/>
      <dgm:spPr/>
      <dgm:t>
        <a:bodyPr/>
        <a:lstStyle/>
        <a:p>
          <a:r>
            <a:rPr lang="en-IN" b="1"/>
            <a:t>By</a:t>
          </a:r>
          <a:r>
            <a:rPr lang="en-IN"/>
            <a:t>: </a:t>
          </a:r>
          <a:r>
            <a:rPr lang="en-IN" b="1"/>
            <a:t>Anjan Kumar Gundinapalya Jayaramaiah</a:t>
          </a:r>
          <a:endParaRPr lang="en-IN"/>
        </a:p>
      </dgm:t>
    </dgm:pt>
    <dgm:pt modelId="{6A01F8DE-1BED-451E-8BA6-75369590375E}" type="parTrans" cxnId="{F960E42C-9C03-4339-989D-A95DE7758848}">
      <dgm:prSet/>
      <dgm:spPr/>
      <dgm:t>
        <a:bodyPr/>
        <a:lstStyle/>
        <a:p>
          <a:endParaRPr lang="en-IN"/>
        </a:p>
      </dgm:t>
    </dgm:pt>
    <dgm:pt modelId="{739FAB4B-B350-4DDA-B21A-BA28A38ABF73}" type="sibTrans" cxnId="{F960E42C-9C03-4339-989D-A95DE7758848}">
      <dgm:prSet/>
      <dgm:spPr/>
      <dgm:t>
        <a:bodyPr/>
        <a:lstStyle/>
        <a:p>
          <a:endParaRPr lang="en-IN"/>
        </a:p>
      </dgm:t>
    </dgm:pt>
    <dgm:pt modelId="{9476ECAD-BBDD-4517-A692-F0E8938AA0C8}">
      <dgm:prSet/>
      <dgm:spPr/>
      <dgm:t>
        <a:bodyPr/>
        <a:lstStyle/>
        <a:p>
          <a:r>
            <a:rPr lang="en-US" b="1" i="0"/>
            <a:t>Instructor: Bahman Zohuri</a:t>
          </a:r>
          <a:endParaRPr lang="en-IN"/>
        </a:p>
      </dgm:t>
    </dgm:pt>
    <dgm:pt modelId="{8092132E-020D-4588-BD60-9A1E359279EC}" type="parTrans" cxnId="{1226A08D-7AC6-4852-8F49-A134CD93F426}">
      <dgm:prSet/>
      <dgm:spPr/>
      <dgm:t>
        <a:bodyPr/>
        <a:lstStyle/>
        <a:p>
          <a:endParaRPr lang="en-IN"/>
        </a:p>
      </dgm:t>
    </dgm:pt>
    <dgm:pt modelId="{E2BDAC5B-822A-40EF-AA0E-8C4FEFD6222D}" type="sibTrans" cxnId="{1226A08D-7AC6-4852-8F49-A134CD93F426}">
      <dgm:prSet/>
      <dgm:spPr/>
      <dgm:t>
        <a:bodyPr/>
        <a:lstStyle/>
        <a:p>
          <a:endParaRPr lang="en-IN"/>
        </a:p>
      </dgm:t>
    </dgm:pt>
    <dgm:pt modelId="{CA7EB826-6903-4F30-AF8E-137DDA994B11}">
      <dgm:prSet/>
      <dgm:spPr/>
      <dgm:t>
        <a:bodyPr/>
        <a:lstStyle/>
        <a:p>
          <a:r>
            <a:rPr lang="en-US" b="1" i="0"/>
            <a:t>Course: MSBA 326 Machine Learning for Predictive Analytics</a:t>
          </a:r>
          <a:endParaRPr lang="en-IN"/>
        </a:p>
      </dgm:t>
    </dgm:pt>
    <dgm:pt modelId="{86057C51-59B0-4F59-8880-4246A47AD54A}" type="parTrans" cxnId="{A6DBE435-3B9A-434C-9A0B-9C791028F37C}">
      <dgm:prSet/>
      <dgm:spPr/>
      <dgm:t>
        <a:bodyPr/>
        <a:lstStyle/>
        <a:p>
          <a:endParaRPr lang="en-IN"/>
        </a:p>
      </dgm:t>
    </dgm:pt>
    <dgm:pt modelId="{C4A857CF-A82C-4000-97D2-1F9D7FDEDB8A}" type="sibTrans" cxnId="{A6DBE435-3B9A-434C-9A0B-9C791028F37C}">
      <dgm:prSet/>
      <dgm:spPr/>
      <dgm:t>
        <a:bodyPr/>
        <a:lstStyle/>
        <a:p>
          <a:endParaRPr lang="en-IN"/>
        </a:p>
      </dgm:t>
    </dgm:pt>
    <dgm:pt modelId="{764645AB-C5C0-4929-AAB3-1416B8A85132}">
      <dgm:prSet/>
      <dgm:spPr/>
      <dgm:t>
        <a:bodyPr/>
        <a:lstStyle/>
        <a:p>
          <a:r>
            <a:rPr lang="en-US" b="1" i="0"/>
            <a:t>Golden Gate University - Fall 2023</a:t>
          </a:r>
          <a:endParaRPr lang="en-IN"/>
        </a:p>
      </dgm:t>
    </dgm:pt>
    <dgm:pt modelId="{35E1A2B1-8B6D-4D76-80E6-67F3B26D18D1}" type="parTrans" cxnId="{AC2B1D38-90D4-4710-8A7F-3730045B068D}">
      <dgm:prSet/>
      <dgm:spPr/>
      <dgm:t>
        <a:bodyPr/>
        <a:lstStyle/>
        <a:p>
          <a:endParaRPr lang="en-IN"/>
        </a:p>
      </dgm:t>
    </dgm:pt>
    <dgm:pt modelId="{CBAE00B4-61D4-48AD-A93C-78E0A981BEB9}" type="sibTrans" cxnId="{AC2B1D38-90D4-4710-8A7F-3730045B068D}">
      <dgm:prSet/>
      <dgm:spPr/>
      <dgm:t>
        <a:bodyPr/>
        <a:lstStyle/>
        <a:p>
          <a:endParaRPr lang="en-IN"/>
        </a:p>
      </dgm:t>
    </dgm:pt>
    <dgm:pt modelId="{25879985-D966-4607-AF45-F35DA18C4BE8}" type="pres">
      <dgm:prSet presAssocID="{46496500-A91C-4B58-8F0C-9ED7A8BDFD40}" presName="linear" presStyleCnt="0">
        <dgm:presLayoutVars>
          <dgm:animLvl val="lvl"/>
          <dgm:resizeHandles val="exact"/>
        </dgm:presLayoutVars>
      </dgm:prSet>
      <dgm:spPr/>
    </dgm:pt>
    <dgm:pt modelId="{90789F45-DE37-45A6-A403-F4FE1D385B07}" type="pres">
      <dgm:prSet presAssocID="{2055C096-63BE-4016-84FC-DCAEDB77060B}" presName="parentText" presStyleLbl="node1" presStyleIdx="0" presStyleCnt="4">
        <dgm:presLayoutVars>
          <dgm:chMax val="0"/>
          <dgm:bulletEnabled val="1"/>
        </dgm:presLayoutVars>
      </dgm:prSet>
      <dgm:spPr/>
    </dgm:pt>
    <dgm:pt modelId="{92D4A928-0184-4FE5-91B0-D6694E065E61}" type="pres">
      <dgm:prSet presAssocID="{739FAB4B-B350-4DDA-B21A-BA28A38ABF73}" presName="spacer" presStyleCnt="0"/>
      <dgm:spPr/>
    </dgm:pt>
    <dgm:pt modelId="{E45061C6-A6F3-4AE3-8FA0-AFEBBAAF0752}" type="pres">
      <dgm:prSet presAssocID="{9476ECAD-BBDD-4517-A692-F0E8938AA0C8}" presName="parentText" presStyleLbl="node1" presStyleIdx="1" presStyleCnt="4">
        <dgm:presLayoutVars>
          <dgm:chMax val="0"/>
          <dgm:bulletEnabled val="1"/>
        </dgm:presLayoutVars>
      </dgm:prSet>
      <dgm:spPr/>
    </dgm:pt>
    <dgm:pt modelId="{38F69893-5EAF-4181-8D16-9F79858F6955}" type="pres">
      <dgm:prSet presAssocID="{E2BDAC5B-822A-40EF-AA0E-8C4FEFD6222D}" presName="spacer" presStyleCnt="0"/>
      <dgm:spPr/>
    </dgm:pt>
    <dgm:pt modelId="{4A025CCA-C55E-4315-BAAC-03F8190B55F6}" type="pres">
      <dgm:prSet presAssocID="{CA7EB826-6903-4F30-AF8E-137DDA994B11}" presName="parentText" presStyleLbl="node1" presStyleIdx="2" presStyleCnt="4">
        <dgm:presLayoutVars>
          <dgm:chMax val="0"/>
          <dgm:bulletEnabled val="1"/>
        </dgm:presLayoutVars>
      </dgm:prSet>
      <dgm:spPr/>
    </dgm:pt>
    <dgm:pt modelId="{591705EE-5F0F-4D62-A73C-40783C6C0BBF}" type="pres">
      <dgm:prSet presAssocID="{C4A857CF-A82C-4000-97D2-1F9D7FDEDB8A}" presName="spacer" presStyleCnt="0"/>
      <dgm:spPr/>
    </dgm:pt>
    <dgm:pt modelId="{81A491C3-9236-44FD-8D2F-0AD6E8746387}" type="pres">
      <dgm:prSet presAssocID="{764645AB-C5C0-4929-AAB3-1416B8A85132}" presName="parentText" presStyleLbl="node1" presStyleIdx="3" presStyleCnt="4">
        <dgm:presLayoutVars>
          <dgm:chMax val="0"/>
          <dgm:bulletEnabled val="1"/>
        </dgm:presLayoutVars>
      </dgm:prSet>
      <dgm:spPr/>
    </dgm:pt>
  </dgm:ptLst>
  <dgm:cxnLst>
    <dgm:cxn modelId="{F960E42C-9C03-4339-989D-A95DE7758848}" srcId="{46496500-A91C-4B58-8F0C-9ED7A8BDFD40}" destId="{2055C096-63BE-4016-84FC-DCAEDB77060B}" srcOrd="0" destOrd="0" parTransId="{6A01F8DE-1BED-451E-8BA6-75369590375E}" sibTransId="{739FAB4B-B350-4DDA-B21A-BA28A38ABF73}"/>
    <dgm:cxn modelId="{0A502C2D-0493-4847-8BA9-3863F330BE4E}" type="presOf" srcId="{764645AB-C5C0-4929-AAB3-1416B8A85132}" destId="{81A491C3-9236-44FD-8D2F-0AD6E8746387}" srcOrd="0" destOrd="0" presId="urn:microsoft.com/office/officeart/2005/8/layout/vList2"/>
    <dgm:cxn modelId="{A6DBE435-3B9A-434C-9A0B-9C791028F37C}" srcId="{46496500-A91C-4B58-8F0C-9ED7A8BDFD40}" destId="{CA7EB826-6903-4F30-AF8E-137DDA994B11}" srcOrd="2" destOrd="0" parTransId="{86057C51-59B0-4F59-8880-4246A47AD54A}" sibTransId="{C4A857CF-A82C-4000-97D2-1F9D7FDEDB8A}"/>
    <dgm:cxn modelId="{AC2B1D38-90D4-4710-8A7F-3730045B068D}" srcId="{46496500-A91C-4B58-8F0C-9ED7A8BDFD40}" destId="{764645AB-C5C0-4929-AAB3-1416B8A85132}" srcOrd="3" destOrd="0" parTransId="{35E1A2B1-8B6D-4D76-80E6-67F3B26D18D1}" sibTransId="{CBAE00B4-61D4-48AD-A93C-78E0A981BEB9}"/>
    <dgm:cxn modelId="{7CB41146-FCBC-414D-96C3-B266F2939CEA}" type="presOf" srcId="{46496500-A91C-4B58-8F0C-9ED7A8BDFD40}" destId="{25879985-D966-4607-AF45-F35DA18C4BE8}" srcOrd="0" destOrd="0" presId="urn:microsoft.com/office/officeart/2005/8/layout/vList2"/>
    <dgm:cxn modelId="{41C1B853-DEDE-4CE2-9B26-F7B7AAC19043}" type="presOf" srcId="{9476ECAD-BBDD-4517-A692-F0E8938AA0C8}" destId="{E45061C6-A6F3-4AE3-8FA0-AFEBBAAF0752}" srcOrd="0" destOrd="0" presId="urn:microsoft.com/office/officeart/2005/8/layout/vList2"/>
    <dgm:cxn modelId="{1226A08D-7AC6-4852-8F49-A134CD93F426}" srcId="{46496500-A91C-4B58-8F0C-9ED7A8BDFD40}" destId="{9476ECAD-BBDD-4517-A692-F0E8938AA0C8}" srcOrd="1" destOrd="0" parTransId="{8092132E-020D-4588-BD60-9A1E359279EC}" sibTransId="{E2BDAC5B-822A-40EF-AA0E-8C4FEFD6222D}"/>
    <dgm:cxn modelId="{9503CFD0-EFB7-4288-95D0-A9681A67B917}" type="presOf" srcId="{CA7EB826-6903-4F30-AF8E-137DDA994B11}" destId="{4A025CCA-C55E-4315-BAAC-03F8190B55F6}" srcOrd="0" destOrd="0" presId="urn:microsoft.com/office/officeart/2005/8/layout/vList2"/>
    <dgm:cxn modelId="{C0B9E9E0-17AB-4108-B5F2-FD0BDE58598D}" type="presOf" srcId="{2055C096-63BE-4016-84FC-DCAEDB77060B}" destId="{90789F45-DE37-45A6-A403-F4FE1D385B07}" srcOrd="0" destOrd="0" presId="urn:microsoft.com/office/officeart/2005/8/layout/vList2"/>
    <dgm:cxn modelId="{5E15E051-EECD-4E6F-BEAA-AF70580BA203}" type="presParOf" srcId="{25879985-D966-4607-AF45-F35DA18C4BE8}" destId="{90789F45-DE37-45A6-A403-F4FE1D385B07}" srcOrd="0" destOrd="0" presId="urn:microsoft.com/office/officeart/2005/8/layout/vList2"/>
    <dgm:cxn modelId="{7F4773B3-8823-475E-AB93-18A0A2378626}" type="presParOf" srcId="{25879985-D966-4607-AF45-F35DA18C4BE8}" destId="{92D4A928-0184-4FE5-91B0-D6694E065E61}" srcOrd="1" destOrd="0" presId="urn:microsoft.com/office/officeart/2005/8/layout/vList2"/>
    <dgm:cxn modelId="{C7DEFB38-337E-4685-8E6F-7692C51F503A}" type="presParOf" srcId="{25879985-D966-4607-AF45-F35DA18C4BE8}" destId="{E45061C6-A6F3-4AE3-8FA0-AFEBBAAF0752}" srcOrd="2" destOrd="0" presId="urn:microsoft.com/office/officeart/2005/8/layout/vList2"/>
    <dgm:cxn modelId="{798FF368-0EBE-4D4F-A7F0-54148A0C4F0C}" type="presParOf" srcId="{25879985-D966-4607-AF45-F35DA18C4BE8}" destId="{38F69893-5EAF-4181-8D16-9F79858F6955}" srcOrd="3" destOrd="0" presId="urn:microsoft.com/office/officeart/2005/8/layout/vList2"/>
    <dgm:cxn modelId="{0A02911E-A81B-4FD1-B98B-1564F72C7BC2}" type="presParOf" srcId="{25879985-D966-4607-AF45-F35DA18C4BE8}" destId="{4A025CCA-C55E-4315-BAAC-03F8190B55F6}" srcOrd="4" destOrd="0" presId="urn:microsoft.com/office/officeart/2005/8/layout/vList2"/>
    <dgm:cxn modelId="{43412FC5-D16F-43F7-A5DC-A0ACFF94CAF4}" type="presParOf" srcId="{25879985-D966-4607-AF45-F35DA18C4BE8}" destId="{591705EE-5F0F-4D62-A73C-40783C6C0BBF}" srcOrd="5" destOrd="0" presId="urn:microsoft.com/office/officeart/2005/8/layout/vList2"/>
    <dgm:cxn modelId="{5FA9C2C1-76BA-426A-84AD-30E3A75F8880}" type="presParOf" srcId="{25879985-D966-4607-AF45-F35DA18C4BE8}" destId="{81A491C3-9236-44FD-8D2F-0AD6E87463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9287AE-6348-403E-A84A-DAEDD4C0E6C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552FD43C-BF1F-43FC-8390-222A30766920}">
      <dgm:prSet/>
      <dgm:spPr/>
      <dgm:t>
        <a:bodyPr/>
        <a:lstStyle/>
        <a:p>
          <a:r>
            <a:rPr lang="en-US" b="1" i="0"/>
            <a:t>Autonomous Driving</a:t>
          </a:r>
          <a:r>
            <a:rPr lang="en-US" b="0" i="0"/>
            <a:t>:</a:t>
          </a:r>
          <a:endParaRPr lang="en-IN"/>
        </a:p>
      </dgm:t>
    </dgm:pt>
    <dgm:pt modelId="{3A8C0E05-B5EB-4170-8F47-611F74278C5A}" type="parTrans" cxnId="{5880B579-9135-4950-A63D-713E967C31AD}">
      <dgm:prSet/>
      <dgm:spPr/>
      <dgm:t>
        <a:bodyPr/>
        <a:lstStyle/>
        <a:p>
          <a:endParaRPr lang="en-IN"/>
        </a:p>
      </dgm:t>
    </dgm:pt>
    <dgm:pt modelId="{AC8CCBB2-EA92-4AE2-9164-716F90FAC522}" type="sibTrans" cxnId="{5880B579-9135-4950-A63D-713E967C31AD}">
      <dgm:prSet/>
      <dgm:spPr/>
      <dgm:t>
        <a:bodyPr/>
        <a:lstStyle/>
        <a:p>
          <a:endParaRPr lang="en-IN"/>
        </a:p>
      </dgm:t>
    </dgm:pt>
    <dgm:pt modelId="{3458856D-D9A4-4B59-B823-7D050E7C5431}">
      <dgm:prSet/>
      <dgm:spPr/>
      <dgm:t>
        <a:bodyPr/>
        <a:lstStyle/>
        <a:p>
          <a:r>
            <a:rPr lang="en-US" b="0" i="0"/>
            <a:t>Self-driving cars promise safer and more efficient transportation.</a:t>
          </a:r>
          <a:endParaRPr lang="en-IN"/>
        </a:p>
      </dgm:t>
    </dgm:pt>
    <dgm:pt modelId="{4794C2E5-8024-4F46-9242-79AF47A0B00C}" type="parTrans" cxnId="{0938191D-D079-44BB-9A32-DAECDC50C8CF}">
      <dgm:prSet/>
      <dgm:spPr/>
      <dgm:t>
        <a:bodyPr/>
        <a:lstStyle/>
        <a:p>
          <a:endParaRPr lang="en-IN"/>
        </a:p>
      </dgm:t>
    </dgm:pt>
    <dgm:pt modelId="{F7C87C98-5770-4419-9BAC-36ADFE966719}" type="sibTrans" cxnId="{0938191D-D079-44BB-9A32-DAECDC50C8CF}">
      <dgm:prSet/>
      <dgm:spPr/>
      <dgm:t>
        <a:bodyPr/>
        <a:lstStyle/>
        <a:p>
          <a:endParaRPr lang="en-IN"/>
        </a:p>
      </dgm:t>
    </dgm:pt>
    <dgm:pt modelId="{CD6D89FB-8CF6-47E3-BBD8-CB135F5D8D18}">
      <dgm:prSet/>
      <dgm:spPr/>
      <dgm:t>
        <a:bodyPr/>
        <a:lstStyle/>
        <a:p>
          <a:r>
            <a:rPr lang="en-US" b="0" i="0"/>
            <a:t>They can navigate complex road conditions and reduce accidents caused by human error.</a:t>
          </a:r>
          <a:endParaRPr lang="en-IN"/>
        </a:p>
      </dgm:t>
    </dgm:pt>
    <dgm:pt modelId="{AB4AA58D-92D9-4485-8AEB-55BDD91738A2}" type="parTrans" cxnId="{D499DDF9-8958-4BBF-B167-C20DAF2E0ACD}">
      <dgm:prSet/>
      <dgm:spPr/>
      <dgm:t>
        <a:bodyPr/>
        <a:lstStyle/>
        <a:p>
          <a:endParaRPr lang="en-IN"/>
        </a:p>
      </dgm:t>
    </dgm:pt>
    <dgm:pt modelId="{51375193-A84A-475E-92DC-67ECA0E7075C}" type="sibTrans" cxnId="{D499DDF9-8958-4BBF-B167-C20DAF2E0ACD}">
      <dgm:prSet/>
      <dgm:spPr/>
      <dgm:t>
        <a:bodyPr/>
        <a:lstStyle/>
        <a:p>
          <a:endParaRPr lang="en-IN"/>
        </a:p>
      </dgm:t>
    </dgm:pt>
    <dgm:pt modelId="{E253B9F3-B69B-4B65-87F4-8A71E9E23C95}">
      <dgm:prSet/>
      <dgm:spPr/>
      <dgm:t>
        <a:bodyPr/>
        <a:lstStyle/>
        <a:p>
          <a:r>
            <a:rPr lang="en-US" b="1" i="0"/>
            <a:t>Delivery Services</a:t>
          </a:r>
          <a:r>
            <a:rPr lang="en-US" b="0" i="0"/>
            <a:t>:</a:t>
          </a:r>
          <a:endParaRPr lang="en-IN"/>
        </a:p>
      </dgm:t>
    </dgm:pt>
    <dgm:pt modelId="{4EC21B75-13A6-42D8-9A73-107F6132A858}" type="parTrans" cxnId="{B744351F-2948-486B-B64C-D7CE3ABB0B7B}">
      <dgm:prSet/>
      <dgm:spPr/>
      <dgm:t>
        <a:bodyPr/>
        <a:lstStyle/>
        <a:p>
          <a:endParaRPr lang="en-IN"/>
        </a:p>
      </dgm:t>
    </dgm:pt>
    <dgm:pt modelId="{7CD1125E-D2DB-4215-B697-F35E90C8A7A6}" type="sibTrans" cxnId="{B744351F-2948-486B-B64C-D7CE3ABB0B7B}">
      <dgm:prSet/>
      <dgm:spPr/>
      <dgm:t>
        <a:bodyPr/>
        <a:lstStyle/>
        <a:p>
          <a:endParaRPr lang="en-IN"/>
        </a:p>
      </dgm:t>
    </dgm:pt>
    <dgm:pt modelId="{CFE79099-6B16-45A9-96E9-EF10651A2EBE}">
      <dgm:prSet/>
      <dgm:spPr/>
      <dgm:t>
        <a:bodyPr/>
        <a:lstStyle/>
        <a:p>
          <a:r>
            <a:rPr lang="en-US" b="0" i="0"/>
            <a:t>Autonomous cars are changing the landscape of last-mile delivery.</a:t>
          </a:r>
          <a:endParaRPr lang="en-IN"/>
        </a:p>
      </dgm:t>
    </dgm:pt>
    <dgm:pt modelId="{0EDECC96-996F-4AE1-BA95-6140F942C5FE}" type="parTrans" cxnId="{7DA7ABD4-2D5C-4B13-8B6D-D90226987B2D}">
      <dgm:prSet/>
      <dgm:spPr/>
      <dgm:t>
        <a:bodyPr/>
        <a:lstStyle/>
        <a:p>
          <a:endParaRPr lang="en-IN"/>
        </a:p>
      </dgm:t>
    </dgm:pt>
    <dgm:pt modelId="{34FE6FD3-703C-44F2-A7A8-930374D86941}" type="sibTrans" cxnId="{7DA7ABD4-2D5C-4B13-8B6D-D90226987B2D}">
      <dgm:prSet/>
      <dgm:spPr/>
      <dgm:t>
        <a:bodyPr/>
        <a:lstStyle/>
        <a:p>
          <a:endParaRPr lang="en-IN"/>
        </a:p>
      </dgm:t>
    </dgm:pt>
    <dgm:pt modelId="{EEE874B2-4493-431F-8B9D-4297DA8B0D39}">
      <dgm:prSet/>
      <dgm:spPr/>
      <dgm:t>
        <a:bodyPr/>
        <a:lstStyle/>
        <a:p>
          <a:r>
            <a:rPr lang="en-US" b="0" i="0"/>
            <a:t>Companies are exploring driverless delivery vehicles for efficiency and convenience.</a:t>
          </a:r>
          <a:endParaRPr lang="en-IN"/>
        </a:p>
      </dgm:t>
    </dgm:pt>
    <dgm:pt modelId="{2CF0650D-A0C0-4494-9D60-6FF264A65EFC}" type="parTrans" cxnId="{EF699FF6-B913-49C9-8D7C-3C6724C0A538}">
      <dgm:prSet/>
      <dgm:spPr/>
      <dgm:t>
        <a:bodyPr/>
        <a:lstStyle/>
        <a:p>
          <a:endParaRPr lang="en-IN"/>
        </a:p>
      </dgm:t>
    </dgm:pt>
    <dgm:pt modelId="{676593A8-C67F-4C93-A086-64659C9FE1E4}" type="sibTrans" cxnId="{EF699FF6-B913-49C9-8D7C-3C6724C0A538}">
      <dgm:prSet/>
      <dgm:spPr/>
      <dgm:t>
        <a:bodyPr/>
        <a:lstStyle/>
        <a:p>
          <a:endParaRPr lang="en-IN"/>
        </a:p>
      </dgm:t>
    </dgm:pt>
    <dgm:pt modelId="{902F8E0A-94A6-495C-8C9A-66A9FC932962}">
      <dgm:prSet/>
      <dgm:spPr/>
      <dgm:t>
        <a:bodyPr/>
        <a:lstStyle/>
        <a:p>
          <a:r>
            <a:rPr lang="en-US" b="1" i="0"/>
            <a:t>Ride-Sharing</a:t>
          </a:r>
          <a:r>
            <a:rPr lang="en-US" b="0" i="0"/>
            <a:t>:</a:t>
          </a:r>
          <a:endParaRPr lang="en-IN"/>
        </a:p>
      </dgm:t>
    </dgm:pt>
    <dgm:pt modelId="{3CF00565-068E-4DC3-B2E9-0EC8186989D3}" type="parTrans" cxnId="{850FEA65-2D12-4855-9935-5E9B84FA0F1D}">
      <dgm:prSet/>
      <dgm:spPr/>
      <dgm:t>
        <a:bodyPr/>
        <a:lstStyle/>
        <a:p>
          <a:endParaRPr lang="en-IN"/>
        </a:p>
      </dgm:t>
    </dgm:pt>
    <dgm:pt modelId="{EEE9402B-27ED-450D-A2FA-AFC7BFD66E98}" type="sibTrans" cxnId="{850FEA65-2D12-4855-9935-5E9B84FA0F1D}">
      <dgm:prSet/>
      <dgm:spPr/>
      <dgm:t>
        <a:bodyPr/>
        <a:lstStyle/>
        <a:p>
          <a:endParaRPr lang="en-IN"/>
        </a:p>
      </dgm:t>
    </dgm:pt>
    <dgm:pt modelId="{9AD8359E-4872-4DF0-83DA-679D8EAD4C2F}">
      <dgm:prSet/>
      <dgm:spPr/>
      <dgm:t>
        <a:bodyPr/>
        <a:lstStyle/>
        <a:p>
          <a:r>
            <a:rPr lang="en-US" b="0" i="0"/>
            <a:t>Ride-sharing platforms are integrating autonomous cars into their fleets, offering cost-effective and convenient transportation options.</a:t>
          </a:r>
          <a:endParaRPr lang="en-IN"/>
        </a:p>
      </dgm:t>
    </dgm:pt>
    <dgm:pt modelId="{156B8259-F2F3-4B67-AE6C-7C9365A928AB}" type="parTrans" cxnId="{499EF168-B53D-4E9E-BA41-340B7175FB77}">
      <dgm:prSet/>
      <dgm:spPr/>
      <dgm:t>
        <a:bodyPr/>
        <a:lstStyle/>
        <a:p>
          <a:endParaRPr lang="en-IN"/>
        </a:p>
      </dgm:t>
    </dgm:pt>
    <dgm:pt modelId="{B5CCE5E0-7AE6-4084-9CB1-8334E9AEEAA1}" type="sibTrans" cxnId="{499EF168-B53D-4E9E-BA41-340B7175FB77}">
      <dgm:prSet/>
      <dgm:spPr/>
      <dgm:t>
        <a:bodyPr/>
        <a:lstStyle/>
        <a:p>
          <a:endParaRPr lang="en-IN"/>
        </a:p>
      </dgm:t>
    </dgm:pt>
    <dgm:pt modelId="{E9E8D1BC-8290-42E3-92EA-BF7E2D8FDBD1}">
      <dgm:prSet/>
      <dgm:spPr/>
      <dgm:t>
        <a:bodyPr/>
        <a:lstStyle/>
        <a:p>
          <a:r>
            <a:rPr lang="en-US" b="1" i="0"/>
            <a:t>Public Transportation</a:t>
          </a:r>
          <a:r>
            <a:rPr lang="en-US" b="0" i="0"/>
            <a:t>:</a:t>
          </a:r>
          <a:endParaRPr lang="en-IN"/>
        </a:p>
      </dgm:t>
    </dgm:pt>
    <dgm:pt modelId="{4CA187E0-6184-4EA4-A5EB-997C00090D2E}" type="parTrans" cxnId="{C549E0BD-7FB3-4AF6-A27E-EAD9143D9959}">
      <dgm:prSet/>
      <dgm:spPr/>
      <dgm:t>
        <a:bodyPr/>
        <a:lstStyle/>
        <a:p>
          <a:endParaRPr lang="en-IN"/>
        </a:p>
      </dgm:t>
    </dgm:pt>
    <dgm:pt modelId="{086D15DA-A718-4A8B-B31B-59B3A93FE850}" type="sibTrans" cxnId="{C549E0BD-7FB3-4AF6-A27E-EAD9143D9959}">
      <dgm:prSet/>
      <dgm:spPr/>
      <dgm:t>
        <a:bodyPr/>
        <a:lstStyle/>
        <a:p>
          <a:endParaRPr lang="en-IN"/>
        </a:p>
      </dgm:t>
    </dgm:pt>
    <dgm:pt modelId="{EC83B66F-CF17-4517-80D7-EAC1FE258C93}">
      <dgm:prSet/>
      <dgm:spPr/>
      <dgm:t>
        <a:bodyPr/>
        <a:lstStyle/>
        <a:p>
          <a:r>
            <a:rPr lang="en-US" b="0" i="0"/>
            <a:t>Autonomous buses and shuttles are being tested in some cities, enhancing public transportation and reducing congestion.</a:t>
          </a:r>
          <a:endParaRPr lang="en-IN"/>
        </a:p>
      </dgm:t>
    </dgm:pt>
    <dgm:pt modelId="{42FBE1D6-0083-4D44-8FD7-84508E57807C}" type="parTrans" cxnId="{053D0516-C7C9-40E1-9E52-2A5A2F2F8D5E}">
      <dgm:prSet/>
      <dgm:spPr/>
      <dgm:t>
        <a:bodyPr/>
        <a:lstStyle/>
        <a:p>
          <a:endParaRPr lang="en-IN"/>
        </a:p>
      </dgm:t>
    </dgm:pt>
    <dgm:pt modelId="{976E4C4E-7898-40CD-B978-C5FE2C4DA096}" type="sibTrans" cxnId="{053D0516-C7C9-40E1-9E52-2A5A2F2F8D5E}">
      <dgm:prSet/>
      <dgm:spPr/>
      <dgm:t>
        <a:bodyPr/>
        <a:lstStyle/>
        <a:p>
          <a:endParaRPr lang="en-IN"/>
        </a:p>
      </dgm:t>
    </dgm:pt>
    <dgm:pt modelId="{368B13CF-4E16-4482-BC69-09BB59EA70A3}">
      <dgm:prSet/>
      <dgm:spPr/>
      <dgm:t>
        <a:bodyPr/>
        <a:lstStyle/>
        <a:p>
          <a:r>
            <a:rPr lang="en-US" b="1" i="0"/>
            <a:t>Smart Cities</a:t>
          </a:r>
          <a:r>
            <a:rPr lang="en-US" b="0" i="0"/>
            <a:t>:</a:t>
          </a:r>
          <a:endParaRPr lang="en-IN"/>
        </a:p>
      </dgm:t>
    </dgm:pt>
    <dgm:pt modelId="{73C604F2-D529-47DC-A196-6C1760905259}" type="parTrans" cxnId="{317521BB-FB7E-44A0-9599-D23BCAF44A87}">
      <dgm:prSet/>
      <dgm:spPr/>
      <dgm:t>
        <a:bodyPr/>
        <a:lstStyle/>
        <a:p>
          <a:endParaRPr lang="en-IN"/>
        </a:p>
      </dgm:t>
    </dgm:pt>
    <dgm:pt modelId="{4F18CC5C-2C04-45AE-94AF-8C76188CEAB1}" type="sibTrans" cxnId="{317521BB-FB7E-44A0-9599-D23BCAF44A87}">
      <dgm:prSet/>
      <dgm:spPr/>
      <dgm:t>
        <a:bodyPr/>
        <a:lstStyle/>
        <a:p>
          <a:endParaRPr lang="en-IN"/>
        </a:p>
      </dgm:t>
    </dgm:pt>
    <dgm:pt modelId="{9213CCF3-F5A3-46A1-8414-1A43578897AE}">
      <dgm:prSet/>
      <dgm:spPr/>
      <dgm:t>
        <a:bodyPr/>
        <a:lstStyle/>
        <a:p>
          <a:r>
            <a:rPr lang="en-US" b="0" i="0"/>
            <a:t>Autonomous cars are a key component of smart city initiatives, reducing traffic, energy consumption, and pollution.</a:t>
          </a:r>
          <a:endParaRPr lang="en-IN"/>
        </a:p>
      </dgm:t>
    </dgm:pt>
    <dgm:pt modelId="{BB22B442-0245-4925-9DC1-71ABB97DD5F7}" type="parTrans" cxnId="{784F5D93-A244-4409-8D16-E39F57BBF78A}">
      <dgm:prSet/>
      <dgm:spPr/>
      <dgm:t>
        <a:bodyPr/>
        <a:lstStyle/>
        <a:p>
          <a:endParaRPr lang="en-IN"/>
        </a:p>
      </dgm:t>
    </dgm:pt>
    <dgm:pt modelId="{770BE2B4-A8E6-4D69-A1FB-421A00E6A6A9}" type="sibTrans" cxnId="{784F5D93-A244-4409-8D16-E39F57BBF78A}">
      <dgm:prSet/>
      <dgm:spPr/>
      <dgm:t>
        <a:bodyPr/>
        <a:lstStyle/>
        <a:p>
          <a:endParaRPr lang="en-IN"/>
        </a:p>
      </dgm:t>
    </dgm:pt>
    <dgm:pt modelId="{5E37B021-CA23-497F-989C-84D4FA035F52}" type="pres">
      <dgm:prSet presAssocID="{1D9287AE-6348-403E-A84A-DAEDD4C0E6CD}" presName="linear" presStyleCnt="0">
        <dgm:presLayoutVars>
          <dgm:animLvl val="lvl"/>
          <dgm:resizeHandles val="exact"/>
        </dgm:presLayoutVars>
      </dgm:prSet>
      <dgm:spPr/>
    </dgm:pt>
    <dgm:pt modelId="{97825639-62E7-4969-99AF-5D7380DB078A}" type="pres">
      <dgm:prSet presAssocID="{552FD43C-BF1F-43FC-8390-222A30766920}" presName="parentText" presStyleLbl="node1" presStyleIdx="0" presStyleCnt="5">
        <dgm:presLayoutVars>
          <dgm:chMax val="0"/>
          <dgm:bulletEnabled val="1"/>
        </dgm:presLayoutVars>
      </dgm:prSet>
      <dgm:spPr/>
    </dgm:pt>
    <dgm:pt modelId="{F908556C-A832-44AC-87A2-9CD802DDC101}" type="pres">
      <dgm:prSet presAssocID="{552FD43C-BF1F-43FC-8390-222A30766920}" presName="childText" presStyleLbl="revTx" presStyleIdx="0" presStyleCnt="5">
        <dgm:presLayoutVars>
          <dgm:bulletEnabled val="1"/>
        </dgm:presLayoutVars>
      </dgm:prSet>
      <dgm:spPr/>
    </dgm:pt>
    <dgm:pt modelId="{4DF59821-3633-4A1E-9991-93BEA6C758C8}" type="pres">
      <dgm:prSet presAssocID="{E253B9F3-B69B-4B65-87F4-8A71E9E23C95}" presName="parentText" presStyleLbl="node1" presStyleIdx="1" presStyleCnt="5">
        <dgm:presLayoutVars>
          <dgm:chMax val="0"/>
          <dgm:bulletEnabled val="1"/>
        </dgm:presLayoutVars>
      </dgm:prSet>
      <dgm:spPr/>
    </dgm:pt>
    <dgm:pt modelId="{0B29B080-5328-49EE-8C58-BAA02E87E210}" type="pres">
      <dgm:prSet presAssocID="{E253B9F3-B69B-4B65-87F4-8A71E9E23C95}" presName="childText" presStyleLbl="revTx" presStyleIdx="1" presStyleCnt="5">
        <dgm:presLayoutVars>
          <dgm:bulletEnabled val="1"/>
        </dgm:presLayoutVars>
      </dgm:prSet>
      <dgm:spPr/>
    </dgm:pt>
    <dgm:pt modelId="{638D401C-1B7F-42C0-A4DF-8DD1C778C555}" type="pres">
      <dgm:prSet presAssocID="{902F8E0A-94A6-495C-8C9A-66A9FC932962}" presName="parentText" presStyleLbl="node1" presStyleIdx="2" presStyleCnt="5">
        <dgm:presLayoutVars>
          <dgm:chMax val="0"/>
          <dgm:bulletEnabled val="1"/>
        </dgm:presLayoutVars>
      </dgm:prSet>
      <dgm:spPr/>
    </dgm:pt>
    <dgm:pt modelId="{58A9AB31-09FB-42C4-B39D-1997CB4BB638}" type="pres">
      <dgm:prSet presAssocID="{902F8E0A-94A6-495C-8C9A-66A9FC932962}" presName="childText" presStyleLbl="revTx" presStyleIdx="2" presStyleCnt="5">
        <dgm:presLayoutVars>
          <dgm:bulletEnabled val="1"/>
        </dgm:presLayoutVars>
      </dgm:prSet>
      <dgm:spPr/>
    </dgm:pt>
    <dgm:pt modelId="{59073DB3-C029-41A8-AC92-36BA7599FA34}" type="pres">
      <dgm:prSet presAssocID="{E9E8D1BC-8290-42E3-92EA-BF7E2D8FDBD1}" presName="parentText" presStyleLbl="node1" presStyleIdx="3" presStyleCnt="5">
        <dgm:presLayoutVars>
          <dgm:chMax val="0"/>
          <dgm:bulletEnabled val="1"/>
        </dgm:presLayoutVars>
      </dgm:prSet>
      <dgm:spPr/>
    </dgm:pt>
    <dgm:pt modelId="{C7169711-2D5F-49AF-BAC0-162D833CB62F}" type="pres">
      <dgm:prSet presAssocID="{E9E8D1BC-8290-42E3-92EA-BF7E2D8FDBD1}" presName="childText" presStyleLbl="revTx" presStyleIdx="3" presStyleCnt="5">
        <dgm:presLayoutVars>
          <dgm:bulletEnabled val="1"/>
        </dgm:presLayoutVars>
      </dgm:prSet>
      <dgm:spPr/>
    </dgm:pt>
    <dgm:pt modelId="{A3C1312A-2BAA-44A8-926B-974C9E3C7FE9}" type="pres">
      <dgm:prSet presAssocID="{368B13CF-4E16-4482-BC69-09BB59EA70A3}" presName="parentText" presStyleLbl="node1" presStyleIdx="4" presStyleCnt="5">
        <dgm:presLayoutVars>
          <dgm:chMax val="0"/>
          <dgm:bulletEnabled val="1"/>
        </dgm:presLayoutVars>
      </dgm:prSet>
      <dgm:spPr/>
    </dgm:pt>
    <dgm:pt modelId="{2DFD53F5-4072-4B55-A25D-1AE69AD8BD30}" type="pres">
      <dgm:prSet presAssocID="{368B13CF-4E16-4482-BC69-09BB59EA70A3}" presName="childText" presStyleLbl="revTx" presStyleIdx="4" presStyleCnt="5">
        <dgm:presLayoutVars>
          <dgm:bulletEnabled val="1"/>
        </dgm:presLayoutVars>
      </dgm:prSet>
      <dgm:spPr/>
    </dgm:pt>
  </dgm:ptLst>
  <dgm:cxnLst>
    <dgm:cxn modelId="{053D0516-C7C9-40E1-9E52-2A5A2F2F8D5E}" srcId="{E9E8D1BC-8290-42E3-92EA-BF7E2D8FDBD1}" destId="{EC83B66F-CF17-4517-80D7-EAC1FE258C93}" srcOrd="0" destOrd="0" parTransId="{42FBE1D6-0083-4D44-8FD7-84508E57807C}" sibTransId="{976E4C4E-7898-40CD-B978-C5FE2C4DA096}"/>
    <dgm:cxn modelId="{0938191D-D079-44BB-9A32-DAECDC50C8CF}" srcId="{552FD43C-BF1F-43FC-8390-222A30766920}" destId="{3458856D-D9A4-4B59-B823-7D050E7C5431}" srcOrd="0" destOrd="0" parTransId="{4794C2E5-8024-4F46-9242-79AF47A0B00C}" sibTransId="{F7C87C98-5770-4419-9BAC-36ADFE966719}"/>
    <dgm:cxn modelId="{1F54301E-8B0E-4893-A96C-AC4226260CC6}" type="presOf" srcId="{E253B9F3-B69B-4B65-87F4-8A71E9E23C95}" destId="{4DF59821-3633-4A1E-9991-93BEA6C758C8}" srcOrd="0" destOrd="0" presId="urn:microsoft.com/office/officeart/2005/8/layout/vList2"/>
    <dgm:cxn modelId="{B744351F-2948-486B-B64C-D7CE3ABB0B7B}" srcId="{1D9287AE-6348-403E-A84A-DAEDD4C0E6CD}" destId="{E253B9F3-B69B-4B65-87F4-8A71E9E23C95}" srcOrd="1" destOrd="0" parTransId="{4EC21B75-13A6-42D8-9A73-107F6132A858}" sibTransId="{7CD1125E-D2DB-4215-B697-F35E90C8A7A6}"/>
    <dgm:cxn modelId="{42C7B134-BA49-446B-9D9E-28D2D06E38F8}" type="presOf" srcId="{368B13CF-4E16-4482-BC69-09BB59EA70A3}" destId="{A3C1312A-2BAA-44A8-926B-974C9E3C7FE9}" srcOrd="0" destOrd="0" presId="urn:microsoft.com/office/officeart/2005/8/layout/vList2"/>
    <dgm:cxn modelId="{2918133F-A6F7-4DF1-ABC6-968E91168020}" type="presOf" srcId="{EC83B66F-CF17-4517-80D7-EAC1FE258C93}" destId="{C7169711-2D5F-49AF-BAC0-162D833CB62F}" srcOrd="0" destOrd="0" presId="urn:microsoft.com/office/officeart/2005/8/layout/vList2"/>
    <dgm:cxn modelId="{2B90F040-C7D5-4FF2-8268-34F934B497D7}" type="presOf" srcId="{CFE79099-6B16-45A9-96E9-EF10651A2EBE}" destId="{0B29B080-5328-49EE-8C58-BAA02E87E210}" srcOrd="0" destOrd="0" presId="urn:microsoft.com/office/officeart/2005/8/layout/vList2"/>
    <dgm:cxn modelId="{BADAAA60-58FF-4A71-8901-8EC117CF231F}" type="presOf" srcId="{E9E8D1BC-8290-42E3-92EA-BF7E2D8FDBD1}" destId="{59073DB3-C029-41A8-AC92-36BA7599FA34}" srcOrd="0" destOrd="0" presId="urn:microsoft.com/office/officeart/2005/8/layout/vList2"/>
    <dgm:cxn modelId="{D1524444-B1A7-4AF8-9522-32541E62EF49}" type="presOf" srcId="{CD6D89FB-8CF6-47E3-BBD8-CB135F5D8D18}" destId="{F908556C-A832-44AC-87A2-9CD802DDC101}" srcOrd="0" destOrd="1" presId="urn:microsoft.com/office/officeart/2005/8/layout/vList2"/>
    <dgm:cxn modelId="{850FEA65-2D12-4855-9935-5E9B84FA0F1D}" srcId="{1D9287AE-6348-403E-A84A-DAEDD4C0E6CD}" destId="{902F8E0A-94A6-495C-8C9A-66A9FC932962}" srcOrd="2" destOrd="0" parTransId="{3CF00565-068E-4DC3-B2E9-0EC8186989D3}" sibTransId="{EEE9402B-27ED-450D-A2FA-AFC7BFD66E98}"/>
    <dgm:cxn modelId="{499EF168-B53D-4E9E-BA41-340B7175FB77}" srcId="{902F8E0A-94A6-495C-8C9A-66A9FC932962}" destId="{9AD8359E-4872-4DF0-83DA-679D8EAD4C2F}" srcOrd="0" destOrd="0" parTransId="{156B8259-F2F3-4B67-AE6C-7C9365A928AB}" sibTransId="{B5CCE5E0-7AE6-4084-9CB1-8334E9AEEAA1}"/>
    <dgm:cxn modelId="{5880B579-9135-4950-A63D-713E967C31AD}" srcId="{1D9287AE-6348-403E-A84A-DAEDD4C0E6CD}" destId="{552FD43C-BF1F-43FC-8390-222A30766920}" srcOrd="0" destOrd="0" parTransId="{3A8C0E05-B5EB-4170-8F47-611F74278C5A}" sibTransId="{AC8CCBB2-EA92-4AE2-9164-716F90FAC522}"/>
    <dgm:cxn modelId="{31B92F88-4F0E-4FDD-BCC3-D3641ED12CC7}" type="presOf" srcId="{1D9287AE-6348-403E-A84A-DAEDD4C0E6CD}" destId="{5E37B021-CA23-497F-989C-84D4FA035F52}" srcOrd="0" destOrd="0" presId="urn:microsoft.com/office/officeart/2005/8/layout/vList2"/>
    <dgm:cxn modelId="{784F5D93-A244-4409-8D16-E39F57BBF78A}" srcId="{368B13CF-4E16-4482-BC69-09BB59EA70A3}" destId="{9213CCF3-F5A3-46A1-8414-1A43578897AE}" srcOrd="0" destOrd="0" parTransId="{BB22B442-0245-4925-9DC1-71ABB97DD5F7}" sibTransId="{770BE2B4-A8E6-4D69-A1FB-421A00E6A6A9}"/>
    <dgm:cxn modelId="{E4B12A9A-1A62-4A4F-B7F4-A02839587A1F}" type="presOf" srcId="{902F8E0A-94A6-495C-8C9A-66A9FC932962}" destId="{638D401C-1B7F-42C0-A4DF-8DD1C778C555}" srcOrd="0" destOrd="0" presId="urn:microsoft.com/office/officeart/2005/8/layout/vList2"/>
    <dgm:cxn modelId="{ED9BFCAB-41C6-4A5B-B71D-72943DD4EE14}" type="presOf" srcId="{552FD43C-BF1F-43FC-8390-222A30766920}" destId="{97825639-62E7-4969-99AF-5D7380DB078A}" srcOrd="0" destOrd="0" presId="urn:microsoft.com/office/officeart/2005/8/layout/vList2"/>
    <dgm:cxn modelId="{DCE0C0B9-B4EA-428F-84A2-80C82A879067}" type="presOf" srcId="{9213CCF3-F5A3-46A1-8414-1A43578897AE}" destId="{2DFD53F5-4072-4B55-A25D-1AE69AD8BD30}" srcOrd="0" destOrd="0" presId="urn:microsoft.com/office/officeart/2005/8/layout/vList2"/>
    <dgm:cxn modelId="{317521BB-FB7E-44A0-9599-D23BCAF44A87}" srcId="{1D9287AE-6348-403E-A84A-DAEDD4C0E6CD}" destId="{368B13CF-4E16-4482-BC69-09BB59EA70A3}" srcOrd="4" destOrd="0" parTransId="{73C604F2-D529-47DC-A196-6C1760905259}" sibTransId="{4F18CC5C-2C04-45AE-94AF-8C76188CEAB1}"/>
    <dgm:cxn modelId="{C549E0BD-7FB3-4AF6-A27E-EAD9143D9959}" srcId="{1D9287AE-6348-403E-A84A-DAEDD4C0E6CD}" destId="{E9E8D1BC-8290-42E3-92EA-BF7E2D8FDBD1}" srcOrd="3" destOrd="0" parTransId="{4CA187E0-6184-4EA4-A5EB-997C00090D2E}" sibTransId="{086D15DA-A718-4A8B-B31B-59B3A93FE850}"/>
    <dgm:cxn modelId="{CAFFA7CD-E9A1-4951-B777-07AE9ADA72D9}" type="presOf" srcId="{EEE874B2-4493-431F-8B9D-4297DA8B0D39}" destId="{0B29B080-5328-49EE-8C58-BAA02E87E210}" srcOrd="0" destOrd="1" presId="urn:microsoft.com/office/officeart/2005/8/layout/vList2"/>
    <dgm:cxn modelId="{7DA7ABD4-2D5C-4B13-8B6D-D90226987B2D}" srcId="{E253B9F3-B69B-4B65-87F4-8A71E9E23C95}" destId="{CFE79099-6B16-45A9-96E9-EF10651A2EBE}" srcOrd="0" destOrd="0" parTransId="{0EDECC96-996F-4AE1-BA95-6140F942C5FE}" sibTransId="{34FE6FD3-703C-44F2-A7A8-930374D86941}"/>
    <dgm:cxn modelId="{8E0154DB-F8FA-4428-9B56-9FE57C99A593}" type="presOf" srcId="{3458856D-D9A4-4B59-B823-7D050E7C5431}" destId="{F908556C-A832-44AC-87A2-9CD802DDC101}" srcOrd="0" destOrd="0" presId="urn:microsoft.com/office/officeart/2005/8/layout/vList2"/>
    <dgm:cxn modelId="{477FBDE8-C2B8-4EC9-B7A3-4E643DFD7439}" type="presOf" srcId="{9AD8359E-4872-4DF0-83DA-679D8EAD4C2F}" destId="{58A9AB31-09FB-42C4-B39D-1997CB4BB638}" srcOrd="0" destOrd="0" presId="urn:microsoft.com/office/officeart/2005/8/layout/vList2"/>
    <dgm:cxn modelId="{EF699FF6-B913-49C9-8D7C-3C6724C0A538}" srcId="{E253B9F3-B69B-4B65-87F4-8A71E9E23C95}" destId="{EEE874B2-4493-431F-8B9D-4297DA8B0D39}" srcOrd="1" destOrd="0" parTransId="{2CF0650D-A0C0-4494-9D60-6FF264A65EFC}" sibTransId="{676593A8-C67F-4C93-A086-64659C9FE1E4}"/>
    <dgm:cxn modelId="{D499DDF9-8958-4BBF-B167-C20DAF2E0ACD}" srcId="{552FD43C-BF1F-43FC-8390-222A30766920}" destId="{CD6D89FB-8CF6-47E3-BBD8-CB135F5D8D18}" srcOrd="1" destOrd="0" parTransId="{AB4AA58D-92D9-4485-8AEB-55BDD91738A2}" sibTransId="{51375193-A84A-475E-92DC-67ECA0E7075C}"/>
    <dgm:cxn modelId="{3C7BB1E6-D85A-481A-9AFB-D02CF4317E42}" type="presParOf" srcId="{5E37B021-CA23-497F-989C-84D4FA035F52}" destId="{97825639-62E7-4969-99AF-5D7380DB078A}" srcOrd="0" destOrd="0" presId="urn:microsoft.com/office/officeart/2005/8/layout/vList2"/>
    <dgm:cxn modelId="{932C0B43-0565-4E84-B301-4A4458B4A3AC}" type="presParOf" srcId="{5E37B021-CA23-497F-989C-84D4FA035F52}" destId="{F908556C-A832-44AC-87A2-9CD802DDC101}" srcOrd="1" destOrd="0" presId="urn:microsoft.com/office/officeart/2005/8/layout/vList2"/>
    <dgm:cxn modelId="{7DBD1794-4817-4E9A-B561-4F1867D5BCE6}" type="presParOf" srcId="{5E37B021-CA23-497F-989C-84D4FA035F52}" destId="{4DF59821-3633-4A1E-9991-93BEA6C758C8}" srcOrd="2" destOrd="0" presId="urn:microsoft.com/office/officeart/2005/8/layout/vList2"/>
    <dgm:cxn modelId="{0BF1C2F9-0FB9-4F90-A7F2-D0F7D50F65E1}" type="presParOf" srcId="{5E37B021-CA23-497F-989C-84D4FA035F52}" destId="{0B29B080-5328-49EE-8C58-BAA02E87E210}" srcOrd="3" destOrd="0" presId="urn:microsoft.com/office/officeart/2005/8/layout/vList2"/>
    <dgm:cxn modelId="{C11423FB-79C7-4001-97BA-E16C92750884}" type="presParOf" srcId="{5E37B021-CA23-497F-989C-84D4FA035F52}" destId="{638D401C-1B7F-42C0-A4DF-8DD1C778C555}" srcOrd="4" destOrd="0" presId="urn:microsoft.com/office/officeart/2005/8/layout/vList2"/>
    <dgm:cxn modelId="{D27A7CDE-BA1E-4237-81E0-D03E8F93722A}" type="presParOf" srcId="{5E37B021-CA23-497F-989C-84D4FA035F52}" destId="{58A9AB31-09FB-42C4-B39D-1997CB4BB638}" srcOrd="5" destOrd="0" presId="urn:microsoft.com/office/officeart/2005/8/layout/vList2"/>
    <dgm:cxn modelId="{773BA3F6-6C8F-48E5-B690-F8483C0F4CB3}" type="presParOf" srcId="{5E37B021-CA23-497F-989C-84D4FA035F52}" destId="{59073DB3-C029-41A8-AC92-36BA7599FA34}" srcOrd="6" destOrd="0" presId="urn:microsoft.com/office/officeart/2005/8/layout/vList2"/>
    <dgm:cxn modelId="{1844AA40-B648-4611-A6E6-232BB9EECE5B}" type="presParOf" srcId="{5E37B021-CA23-497F-989C-84D4FA035F52}" destId="{C7169711-2D5F-49AF-BAC0-162D833CB62F}" srcOrd="7" destOrd="0" presId="urn:microsoft.com/office/officeart/2005/8/layout/vList2"/>
    <dgm:cxn modelId="{8D43DDC1-4F21-4348-8D16-C68CD27059F4}" type="presParOf" srcId="{5E37B021-CA23-497F-989C-84D4FA035F52}" destId="{A3C1312A-2BAA-44A8-926B-974C9E3C7FE9}" srcOrd="8" destOrd="0" presId="urn:microsoft.com/office/officeart/2005/8/layout/vList2"/>
    <dgm:cxn modelId="{51296F9B-CAE3-44E1-8D67-CDF3E8DBA560}" type="presParOf" srcId="{5E37B021-CA23-497F-989C-84D4FA035F52}" destId="{2DFD53F5-4072-4B55-A25D-1AE69AD8BD3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D87889-D2D1-4657-A007-BF82E94297F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844F10E0-DF85-412E-91EE-B1CB183171FE}" type="pres">
      <dgm:prSet presAssocID="{DCD87889-D2D1-4657-A007-BF82E94297F5}" presName="Name0" presStyleCnt="0">
        <dgm:presLayoutVars>
          <dgm:dir/>
          <dgm:animLvl val="lvl"/>
          <dgm:resizeHandles val="exact"/>
        </dgm:presLayoutVars>
      </dgm:prSet>
      <dgm:spPr/>
    </dgm:pt>
  </dgm:ptLst>
  <dgm:cxnLst>
    <dgm:cxn modelId="{289D46EC-3499-4962-8369-F16F41904436}" type="presOf" srcId="{DCD87889-D2D1-4657-A007-BF82E94297F5}" destId="{844F10E0-DF85-412E-91EE-B1CB183171FE}"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CD87889-D2D1-4657-A007-BF82E94297F5}"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F7C8EE28-5674-4EA1-8E90-64C28053102E}">
      <dgm:prSet/>
      <dgm:spPr/>
      <dgm:t>
        <a:bodyPr/>
        <a:lstStyle/>
        <a:p>
          <a:pPr algn="ctr"/>
          <a:r>
            <a:rPr lang="en-IN" dirty="0"/>
            <a:t>Thank you</a:t>
          </a:r>
        </a:p>
      </dgm:t>
    </dgm:pt>
    <dgm:pt modelId="{39102226-EC4A-4967-BAAE-35224056F66E}" type="parTrans" cxnId="{71600002-EE45-44E0-BC2D-4D0A57C97D10}">
      <dgm:prSet/>
      <dgm:spPr/>
      <dgm:t>
        <a:bodyPr/>
        <a:lstStyle/>
        <a:p>
          <a:pPr algn="ctr"/>
          <a:endParaRPr lang="en-IN"/>
        </a:p>
      </dgm:t>
    </dgm:pt>
    <dgm:pt modelId="{43D5ED79-291B-4503-811E-5FD41D638E2D}" type="sibTrans" cxnId="{71600002-EE45-44E0-BC2D-4D0A57C97D10}">
      <dgm:prSet/>
      <dgm:spPr/>
      <dgm:t>
        <a:bodyPr/>
        <a:lstStyle/>
        <a:p>
          <a:pPr algn="ctr"/>
          <a:endParaRPr lang="en-IN"/>
        </a:p>
      </dgm:t>
    </dgm:pt>
    <dgm:pt modelId="{844F10E0-DF85-412E-91EE-B1CB183171FE}" type="pres">
      <dgm:prSet presAssocID="{DCD87889-D2D1-4657-A007-BF82E94297F5}" presName="Name0" presStyleCnt="0">
        <dgm:presLayoutVars>
          <dgm:dir/>
          <dgm:animLvl val="lvl"/>
          <dgm:resizeHandles val="exact"/>
        </dgm:presLayoutVars>
      </dgm:prSet>
      <dgm:spPr/>
    </dgm:pt>
    <dgm:pt modelId="{DAE79F61-78DE-4DC1-AF0A-C52078F18921}" type="pres">
      <dgm:prSet presAssocID="{F7C8EE28-5674-4EA1-8E90-64C28053102E}" presName="linNode" presStyleCnt="0"/>
      <dgm:spPr/>
    </dgm:pt>
    <dgm:pt modelId="{82B37ADB-A638-4B3D-A1AF-098D7BDA5ECB}" type="pres">
      <dgm:prSet presAssocID="{F7C8EE28-5674-4EA1-8E90-64C28053102E}" presName="parentText" presStyleLbl="node1" presStyleIdx="0" presStyleCnt="1" custScaleX="146795">
        <dgm:presLayoutVars>
          <dgm:chMax val="1"/>
          <dgm:bulletEnabled val="1"/>
        </dgm:presLayoutVars>
      </dgm:prSet>
      <dgm:spPr/>
    </dgm:pt>
  </dgm:ptLst>
  <dgm:cxnLst>
    <dgm:cxn modelId="{71600002-EE45-44E0-BC2D-4D0A57C97D10}" srcId="{DCD87889-D2D1-4657-A007-BF82E94297F5}" destId="{F7C8EE28-5674-4EA1-8E90-64C28053102E}" srcOrd="0" destOrd="0" parTransId="{39102226-EC4A-4967-BAAE-35224056F66E}" sibTransId="{43D5ED79-291B-4503-811E-5FD41D638E2D}"/>
    <dgm:cxn modelId="{20D2C772-9F32-4AAA-B6B1-474210CFA680}" type="presOf" srcId="{F7C8EE28-5674-4EA1-8E90-64C28053102E}" destId="{82B37ADB-A638-4B3D-A1AF-098D7BDA5ECB}" srcOrd="0" destOrd="0" presId="urn:microsoft.com/office/officeart/2005/8/layout/vList5"/>
    <dgm:cxn modelId="{289D46EC-3499-4962-8369-F16F41904436}" type="presOf" srcId="{DCD87889-D2D1-4657-A007-BF82E94297F5}" destId="{844F10E0-DF85-412E-91EE-B1CB183171FE}" srcOrd="0" destOrd="0" presId="urn:microsoft.com/office/officeart/2005/8/layout/vList5"/>
    <dgm:cxn modelId="{0760D090-9F4E-4D0F-93BC-2EBEA8A4E759}" type="presParOf" srcId="{844F10E0-DF85-412E-91EE-B1CB183171FE}" destId="{DAE79F61-78DE-4DC1-AF0A-C52078F18921}" srcOrd="0" destOrd="0" presId="urn:microsoft.com/office/officeart/2005/8/layout/vList5"/>
    <dgm:cxn modelId="{9654F9AF-D0B9-4070-B2A3-F032427B35AC}" type="presParOf" srcId="{DAE79F61-78DE-4DC1-AF0A-C52078F18921}" destId="{82B37ADB-A638-4B3D-A1AF-098D7BDA5ECB}"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354451-814C-4A49-900F-EB1DEE8D7C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92698D9-B843-4585-B914-D742289EC7BE}">
      <dgm:prSet/>
      <dgm:spPr/>
      <dgm:t>
        <a:bodyPr/>
        <a:lstStyle/>
        <a:p>
          <a:r>
            <a:rPr lang="en-US" b="0" i="0" dirty="0"/>
            <a:t>Welcome to the presentation on AI-Driven Autonomous Car It built using Raspberry pi, Python, and Deep Neural Networks. </a:t>
          </a:r>
        </a:p>
        <a:p>
          <a:r>
            <a:rPr lang="en-US" b="0" i="0" dirty="0"/>
            <a:t>The goal is to implement a model of real-world applications of AI in autonomous vehicles. It cover data collection, model training, results, and apply model in hardware. </a:t>
          </a:r>
          <a:endParaRPr lang="en-IN" dirty="0"/>
        </a:p>
      </dgm:t>
    </dgm:pt>
    <dgm:pt modelId="{5FCF6582-CC8F-4880-8FF1-FA0DC1D31458}" type="parTrans" cxnId="{E8E1AF27-84A4-41A4-B385-11B9AE71FD0A}">
      <dgm:prSet/>
      <dgm:spPr/>
      <dgm:t>
        <a:bodyPr/>
        <a:lstStyle/>
        <a:p>
          <a:endParaRPr lang="en-IN"/>
        </a:p>
      </dgm:t>
    </dgm:pt>
    <dgm:pt modelId="{90D8D1CC-2BA6-445F-9A48-AC945325AC57}" type="sibTrans" cxnId="{E8E1AF27-84A4-41A4-B385-11B9AE71FD0A}">
      <dgm:prSet/>
      <dgm:spPr/>
      <dgm:t>
        <a:bodyPr/>
        <a:lstStyle/>
        <a:p>
          <a:endParaRPr lang="en-IN"/>
        </a:p>
      </dgm:t>
    </dgm:pt>
    <dgm:pt modelId="{6A423E0B-0414-4657-B1BC-0BB5FDD5EBF2}" type="pres">
      <dgm:prSet presAssocID="{0C354451-814C-4A49-900F-EB1DEE8D7CC6}" presName="linear" presStyleCnt="0">
        <dgm:presLayoutVars>
          <dgm:animLvl val="lvl"/>
          <dgm:resizeHandles val="exact"/>
        </dgm:presLayoutVars>
      </dgm:prSet>
      <dgm:spPr/>
    </dgm:pt>
    <dgm:pt modelId="{C0225AB9-241C-4AA6-964C-9B27C848044F}" type="pres">
      <dgm:prSet presAssocID="{092698D9-B843-4585-B914-D742289EC7BE}" presName="parentText" presStyleLbl="node1" presStyleIdx="0" presStyleCnt="1">
        <dgm:presLayoutVars>
          <dgm:chMax val="0"/>
          <dgm:bulletEnabled val="1"/>
        </dgm:presLayoutVars>
      </dgm:prSet>
      <dgm:spPr/>
    </dgm:pt>
  </dgm:ptLst>
  <dgm:cxnLst>
    <dgm:cxn modelId="{E8E1AF27-84A4-41A4-B385-11B9AE71FD0A}" srcId="{0C354451-814C-4A49-900F-EB1DEE8D7CC6}" destId="{092698D9-B843-4585-B914-D742289EC7BE}" srcOrd="0" destOrd="0" parTransId="{5FCF6582-CC8F-4880-8FF1-FA0DC1D31458}" sibTransId="{90D8D1CC-2BA6-445F-9A48-AC945325AC57}"/>
    <dgm:cxn modelId="{6C703E5F-B24F-43F7-AEB2-038B0A552141}" type="presOf" srcId="{092698D9-B843-4585-B914-D742289EC7BE}" destId="{C0225AB9-241C-4AA6-964C-9B27C848044F}" srcOrd="0" destOrd="0" presId="urn:microsoft.com/office/officeart/2005/8/layout/vList2"/>
    <dgm:cxn modelId="{839F2EF9-1479-4659-B554-B8D9102C44D4}" type="presOf" srcId="{0C354451-814C-4A49-900F-EB1DEE8D7CC6}" destId="{6A423E0B-0414-4657-B1BC-0BB5FDD5EBF2}" srcOrd="0" destOrd="0" presId="urn:microsoft.com/office/officeart/2005/8/layout/vList2"/>
    <dgm:cxn modelId="{8BE2EEAE-FE02-44EE-A161-19660E5C7C2E}" type="presParOf" srcId="{6A423E0B-0414-4657-B1BC-0BB5FDD5EBF2}" destId="{C0225AB9-241C-4AA6-964C-9B27C848044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C3048-F6D0-4FF5-9C19-4A14B84124D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560F340B-92D6-4ABB-B271-2BA4C90D78CB}">
      <dgm:prSet/>
      <dgm:spPr/>
      <dgm:t>
        <a:bodyPr/>
        <a:lstStyle/>
        <a:p>
          <a:r>
            <a:rPr lang="en-US" b="0" i="0" dirty="0"/>
            <a:t>Toolbox includes:</a:t>
          </a:r>
          <a:endParaRPr lang="en-IN" dirty="0"/>
        </a:p>
      </dgm:t>
    </dgm:pt>
    <dgm:pt modelId="{3A4EC2D4-7C17-4BF3-A42D-EA60206DAFD3}" type="parTrans" cxnId="{AC762227-575B-4B8B-8966-782399F2A8A1}">
      <dgm:prSet/>
      <dgm:spPr/>
      <dgm:t>
        <a:bodyPr/>
        <a:lstStyle/>
        <a:p>
          <a:endParaRPr lang="en-IN"/>
        </a:p>
      </dgm:t>
    </dgm:pt>
    <dgm:pt modelId="{5BA75320-195E-46B2-BE2B-6744EBB8C843}" type="sibTrans" cxnId="{AC762227-575B-4B8B-8966-782399F2A8A1}">
      <dgm:prSet/>
      <dgm:spPr/>
      <dgm:t>
        <a:bodyPr/>
        <a:lstStyle/>
        <a:p>
          <a:endParaRPr lang="en-IN"/>
        </a:p>
      </dgm:t>
    </dgm:pt>
    <dgm:pt modelId="{7B55661F-EC7C-460F-9BB3-F06015DFD06C}">
      <dgm:prSet/>
      <dgm:spPr/>
      <dgm:t>
        <a:bodyPr/>
        <a:lstStyle/>
        <a:p>
          <a:endParaRPr lang="en-IN" dirty="0"/>
        </a:p>
      </dgm:t>
    </dgm:pt>
    <dgm:pt modelId="{AADC9374-F244-4585-9BD9-13F9C9887843}" type="parTrans" cxnId="{AD018416-360C-434D-93BD-C2FB3322BDFF}">
      <dgm:prSet/>
      <dgm:spPr/>
      <dgm:t>
        <a:bodyPr/>
        <a:lstStyle/>
        <a:p>
          <a:endParaRPr lang="en-IN"/>
        </a:p>
      </dgm:t>
    </dgm:pt>
    <dgm:pt modelId="{12C524CC-F1B0-4EC4-91B0-9C63AC63D4C0}" type="sibTrans" cxnId="{AD018416-360C-434D-93BD-C2FB3322BDFF}">
      <dgm:prSet/>
      <dgm:spPr/>
      <dgm:t>
        <a:bodyPr/>
        <a:lstStyle/>
        <a:p>
          <a:endParaRPr lang="en-IN"/>
        </a:p>
      </dgm:t>
    </dgm:pt>
    <dgm:pt modelId="{69CC79EC-73BD-44E4-9BEF-3316D8A0B443}">
      <dgm:prSet/>
      <dgm:spPr/>
      <dgm:t>
        <a:bodyPr/>
        <a:lstStyle/>
        <a:p>
          <a:r>
            <a:rPr lang="en-US" b="1" i="0" dirty="0"/>
            <a:t>Python and </a:t>
          </a:r>
          <a:r>
            <a:rPr lang="en-US" b="1" i="0" dirty="0" err="1"/>
            <a:t>Keras</a:t>
          </a:r>
          <a:r>
            <a:rPr lang="en-US" b="0" i="0" dirty="0"/>
            <a:t>: These powerful tools for deep learning allow us to develop and train AI models for tasks such as object detection, path planning, and decision-making.</a:t>
          </a:r>
          <a:endParaRPr lang="en-IN" dirty="0"/>
        </a:p>
      </dgm:t>
    </dgm:pt>
    <dgm:pt modelId="{7504245F-FF8E-4AE3-AABA-E7E79573ACFA}" type="parTrans" cxnId="{D876308D-34CB-4EB9-8DA9-AACC3A4EDB97}">
      <dgm:prSet/>
      <dgm:spPr/>
      <dgm:t>
        <a:bodyPr/>
        <a:lstStyle/>
        <a:p>
          <a:endParaRPr lang="en-IN"/>
        </a:p>
      </dgm:t>
    </dgm:pt>
    <dgm:pt modelId="{7A7360E7-B48D-41B8-AD28-5B665DC3F0CC}" type="sibTrans" cxnId="{D876308D-34CB-4EB9-8DA9-AACC3A4EDB97}">
      <dgm:prSet/>
      <dgm:spPr/>
      <dgm:t>
        <a:bodyPr/>
        <a:lstStyle/>
        <a:p>
          <a:endParaRPr lang="en-IN"/>
        </a:p>
      </dgm:t>
    </dgm:pt>
    <dgm:pt modelId="{43847076-D588-4735-A6C9-8C0A6B6B04CD}">
      <dgm:prSet/>
      <dgm:spPr/>
      <dgm:t>
        <a:bodyPr/>
        <a:lstStyle/>
        <a:p>
          <a:r>
            <a:rPr lang="en-IN" b="1" dirty="0"/>
            <a:t>Raspberry pi: </a:t>
          </a:r>
          <a:r>
            <a:rPr lang="en-IN" b="0" dirty="0"/>
            <a:t>T</a:t>
          </a:r>
          <a:r>
            <a:rPr lang="en-US" b="0" i="0" dirty="0"/>
            <a:t>he Raspberry Pi is a small, affordable, and versatile single-board computer. Running on Linux-based operating systems like Raspberry Pi OS, it supports various tasks from basic computing to complex projects like home automation and robotics. Its GPIO pins enable easy hardware interfacing, making it popular for learning electronics and programming. </a:t>
          </a:r>
          <a:endParaRPr lang="en-IN" b="1" dirty="0"/>
        </a:p>
      </dgm:t>
    </dgm:pt>
    <dgm:pt modelId="{268A1A10-6B98-4F41-8BB0-96038A758ECB}" type="parTrans" cxnId="{2D48286C-86F5-4E4E-8A57-57B74913BE20}">
      <dgm:prSet/>
      <dgm:spPr/>
    </dgm:pt>
    <dgm:pt modelId="{9F74EAD0-8F73-4498-B681-A3E5EB328663}" type="sibTrans" cxnId="{2D48286C-86F5-4E4E-8A57-57B74913BE20}">
      <dgm:prSet/>
      <dgm:spPr/>
    </dgm:pt>
    <dgm:pt modelId="{4B6E0082-454F-400D-A975-F1E7D07F9BE1}" type="pres">
      <dgm:prSet presAssocID="{469C3048-F6D0-4FF5-9C19-4A14B84124D3}" presName="Name0" presStyleCnt="0">
        <dgm:presLayoutVars>
          <dgm:dir/>
          <dgm:animLvl val="lvl"/>
          <dgm:resizeHandles val="exact"/>
        </dgm:presLayoutVars>
      </dgm:prSet>
      <dgm:spPr/>
    </dgm:pt>
    <dgm:pt modelId="{22A74672-5F90-44D1-AF2B-F706BCD4CFE0}" type="pres">
      <dgm:prSet presAssocID="{560F340B-92D6-4ABB-B271-2BA4C90D78CB}" presName="composite" presStyleCnt="0"/>
      <dgm:spPr/>
    </dgm:pt>
    <dgm:pt modelId="{EA816704-7174-489E-A6C3-AF2E20D5800B}" type="pres">
      <dgm:prSet presAssocID="{560F340B-92D6-4ABB-B271-2BA4C90D78CB}" presName="parTx" presStyleLbl="alignNode1" presStyleIdx="0" presStyleCnt="1">
        <dgm:presLayoutVars>
          <dgm:chMax val="0"/>
          <dgm:chPref val="0"/>
          <dgm:bulletEnabled val="1"/>
        </dgm:presLayoutVars>
      </dgm:prSet>
      <dgm:spPr/>
    </dgm:pt>
    <dgm:pt modelId="{89ACA77F-F2ED-446E-9E91-E0F9F3099E75}" type="pres">
      <dgm:prSet presAssocID="{560F340B-92D6-4ABB-B271-2BA4C90D78CB}" presName="desTx" presStyleLbl="alignAccFollowNode1" presStyleIdx="0" presStyleCnt="1">
        <dgm:presLayoutVars>
          <dgm:bulletEnabled val="1"/>
        </dgm:presLayoutVars>
      </dgm:prSet>
      <dgm:spPr/>
    </dgm:pt>
  </dgm:ptLst>
  <dgm:cxnLst>
    <dgm:cxn modelId="{AD018416-360C-434D-93BD-C2FB3322BDFF}" srcId="{560F340B-92D6-4ABB-B271-2BA4C90D78CB}" destId="{7B55661F-EC7C-460F-9BB3-F06015DFD06C}" srcOrd="0" destOrd="0" parTransId="{AADC9374-F244-4585-9BD9-13F9C9887843}" sibTransId="{12C524CC-F1B0-4EC4-91B0-9C63AC63D4C0}"/>
    <dgm:cxn modelId="{D77BA11B-072D-475D-885C-54F244001C9A}" type="presOf" srcId="{469C3048-F6D0-4FF5-9C19-4A14B84124D3}" destId="{4B6E0082-454F-400D-A975-F1E7D07F9BE1}" srcOrd="0" destOrd="0" presId="urn:microsoft.com/office/officeart/2005/8/layout/hList1"/>
    <dgm:cxn modelId="{AC762227-575B-4B8B-8966-782399F2A8A1}" srcId="{469C3048-F6D0-4FF5-9C19-4A14B84124D3}" destId="{560F340B-92D6-4ABB-B271-2BA4C90D78CB}" srcOrd="0" destOrd="0" parTransId="{3A4EC2D4-7C17-4BF3-A42D-EA60206DAFD3}" sibTransId="{5BA75320-195E-46B2-BE2B-6744EBB8C843}"/>
    <dgm:cxn modelId="{2D48286C-86F5-4E4E-8A57-57B74913BE20}" srcId="{560F340B-92D6-4ABB-B271-2BA4C90D78CB}" destId="{43847076-D588-4735-A6C9-8C0A6B6B04CD}" srcOrd="2" destOrd="0" parTransId="{268A1A10-6B98-4F41-8BB0-96038A758ECB}" sibTransId="{9F74EAD0-8F73-4498-B681-A3E5EB328663}"/>
    <dgm:cxn modelId="{D876308D-34CB-4EB9-8DA9-AACC3A4EDB97}" srcId="{560F340B-92D6-4ABB-B271-2BA4C90D78CB}" destId="{69CC79EC-73BD-44E4-9BEF-3316D8A0B443}" srcOrd="1" destOrd="0" parTransId="{7504245F-FF8E-4AE3-AABA-E7E79573ACFA}" sibTransId="{7A7360E7-B48D-41B8-AD28-5B665DC3F0CC}"/>
    <dgm:cxn modelId="{F713058F-17AF-4A37-9F86-C4FF562D1A7E}" type="presOf" srcId="{560F340B-92D6-4ABB-B271-2BA4C90D78CB}" destId="{EA816704-7174-489E-A6C3-AF2E20D5800B}" srcOrd="0" destOrd="0" presId="urn:microsoft.com/office/officeart/2005/8/layout/hList1"/>
    <dgm:cxn modelId="{D53E51BB-A3DC-405A-8058-12460216909F}" type="presOf" srcId="{43847076-D588-4735-A6C9-8C0A6B6B04CD}" destId="{89ACA77F-F2ED-446E-9E91-E0F9F3099E75}" srcOrd="0" destOrd="2" presId="urn:microsoft.com/office/officeart/2005/8/layout/hList1"/>
    <dgm:cxn modelId="{516465CF-438C-438A-B3C0-B9471F6478C9}" type="presOf" srcId="{7B55661F-EC7C-460F-9BB3-F06015DFD06C}" destId="{89ACA77F-F2ED-446E-9E91-E0F9F3099E75}" srcOrd="0" destOrd="0" presId="urn:microsoft.com/office/officeart/2005/8/layout/hList1"/>
    <dgm:cxn modelId="{A65A44DA-ACF5-453C-8234-5CE75276FC43}" type="presOf" srcId="{69CC79EC-73BD-44E4-9BEF-3316D8A0B443}" destId="{89ACA77F-F2ED-446E-9E91-E0F9F3099E75}" srcOrd="0" destOrd="1" presId="urn:microsoft.com/office/officeart/2005/8/layout/hList1"/>
    <dgm:cxn modelId="{BD8BC5B9-5FEE-4AD6-9319-2C83A20FBBF9}" type="presParOf" srcId="{4B6E0082-454F-400D-A975-F1E7D07F9BE1}" destId="{22A74672-5F90-44D1-AF2B-F706BCD4CFE0}" srcOrd="0" destOrd="0" presId="urn:microsoft.com/office/officeart/2005/8/layout/hList1"/>
    <dgm:cxn modelId="{4223FD25-B4FD-4D11-B1AB-50B6043BE253}" type="presParOf" srcId="{22A74672-5F90-44D1-AF2B-F706BCD4CFE0}" destId="{EA816704-7174-489E-A6C3-AF2E20D5800B}" srcOrd="0" destOrd="0" presId="urn:microsoft.com/office/officeart/2005/8/layout/hList1"/>
    <dgm:cxn modelId="{59B8B864-E0BB-42BF-A907-65DEB614AE3F}" type="presParOf" srcId="{22A74672-5F90-44D1-AF2B-F706BCD4CFE0}" destId="{89ACA77F-F2ED-446E-9E91-E0F9F3099E7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877E17-B423-4610-9E03-017DEF544B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2B9BAFF8-E7CD-4F03-AF0C-665C1C7AD9CA}">
      <dgm:prSet/>
      <dgm:spPr/>
      <dgm:t>
        <a:bodyPr/>
        <a:lstStyle/>
        <a:p>
          <a:r>
            <a:rPr lang="en-US" b="0" i="0" dirty="0"/>
            <a:t>Vision sensors, including cameras, LiDAR, and radar, serve as the 'eyes' of autonomous cars, enabling them to perceive the environment, detect obstacles, and make critical decisions. Cameras provide visual data for tasks like lane detection. These sensors, in conjunction with AI algorithms, empower autonomous vehicles to navigate safely and make informed decisions.</a:t>
          </a:r>
          <a:endParaRPr lang="en-IN" dirty="0"/>
        </a:p>
      </dgm:t>
    </dgm:pt>
    <dgm:pt modelId="{8F7DCF0A-CD25-4080-A9E5-13FD13814B61}" type="parTrans" cxnId="{20D0AC3E-CF64-4D22-AE05-C3285E7F9D2B}">
      <dgm:prSet/>
      <dgm:spPr/>
      <dgm:t>
        <a:bodyPr/>
        <a:lstStyle/>
        <a:p>
          <a:endParaRPr lang="en-IN"/>
        </a:p>
      </dgm:t>
    </dgm:pt>
    <dgm:pt modelId="{B50E1C40-5FF1-44F7-A65A-BD5AAF3C46B9}" type="sibTrans" cxnId="{20D0AC3E-CF64-4D22-AE05-C3285E7F9D2B}">
      <dgm:prSet/>
      <dgm:spPr/>
      <dgm:t>
        <a:bodyPr/>
        <a:lstStyle/>
        <a:p>
          <a:endParaRPr lang="en-IN"/>
        </a:p>
      </dgm:t>
    </dgm:pt>
    <dgm:pt modelId="{D13C7AD4-D324-437F-A9C1-3A313598C7EC}" type="pres">
      <dgm:prSet presAssocID="{71877E17-B423-4610-9E03-017DEF544B00}" presName="linear" presStyleCnt="0">
        <dgm:presLayoutVars>
          <dgm:animLvl val="lvl"/>
          <dgm:resizeHandles val="exact"/>
        </dgm:presLayoutVars>
      </dgm:prSet>
      <dgm:spPr/>
    </dgm:pt>
    <dgm:pt modelId="{9E7F6E7E-A7EB-4AC2-8433-42D4D3DC6626}" type="pres">
      <dgm:prSet presAssocID="{2B9BAFF8-E7CD-4F03-AF0C-665C1C7AD9CA}" presName="parentText" presStyleLbl="node1" presStyleIdx="0" presStyleCnt="1">
        <dgm:presLayoutVars>
          <dgm:chMax val="0"/>
          <dgm:bulletEnabled val="1"/>
        </dgm:presLayoutVars>
      </dgm:prSet>
      <dgm:spPr/>
    </dgm:pt>
  </dgm:ptLst>
  <dgm:cxnLst>
    <dgm:cxn modelId="{20D0AC3E-CF64-4D22-AE05-C3285E7F9D2B}" srcId="{71877E17-B423-4610-9E03-017DEF544B00}" destId="{2B9BAFF8-E7CD-4F03-AF0C-665C1C7AD9CA}" srcOrd="0" destOrd="0" parTransId="{8F7DCF0A-CD25-4080-A9E5-13FD13814B61}" sibTransId="{B50E1C40-5FF1-44F7-A65A-BD5AAF3C46B9}"/>
    <dgm:cxn modelId="{FA1C6E5D-967D-4462-9058-FE903F293B38}" type="presOf" srcId="{2B9BAFF8-E7CD-4F03-AF0C-665C1C7AD9CA}" destId="{9E7F6E7E-A7EB-4AC2-8433-42D4D3DC6626}" srcOrd="0" destOrd="0" presId="urn:microsoft.com/office/officeart/2005/8/layout/vList2"/>
    <dgm:cxn modelId="{1D262BA8-75BF-4FAA-848D-CB58B782CC0F}" type="presOf" srcId="{71877E17-B423-4610-9E03-017DEF544B00}" destId="{D13C7AD4-D324-437F-A9C1-3A313598C7EC}" srcOrd="0" destOrd="0" presId="urn:microsoft.com/office/officeart/2005/8/layout/vList2"/>
    <dgm:cxn modelId="{21B208BF-B41E-4E30-9BFF-79BE4293E114}" type="presParOf" srcId="{D13C7AD4-D324-437F-A9C1-3A313598C7EC}" destId="{9E7F6E7E-A7EB-4AC2-8433-42D4D3DC662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D9ABEA-91FF-4C40-8CC6-76FF1E8C271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E270DF9B-F334-4C9A-AD95-96CA2B6C272B}">
      <dgm:prSet/>
      <dgm:spPr/>
      <dgm:t>
        <a:bodyPr/>
        <a:lstStyle/>
        <a:p>
          <a:r>
            <a:rPr lang="en-US" b="1" i="0" dirty="0"/>
            <a:t>Raspberry Pi Environment</a:t>
          </a:r>
          <a:r>
            <a:rPr lang="en-US" b="0" i="0" dirty="0"/>
            <a:t>:</a:t>
          </a:r>
          <a:endParaRPr lang="en-IN" dirty="0"/>
        </a:p>
      </dgm:t>
    </dgm:pt>
    <dgm:pt modelId="{4A6E4CFB-91B3-42FC-97F8-F952512D5773}" type="parTrans" cxnId="{E7A1B86A-8215-4B83-A180-6715E6EE4C03}">
      <dgm:prSet/>
      <dgm:spPr/>
      <dgm:t>
        <a:bodyPr/>
        <a:lstStyle/>
        <a:p>
          <a:endParaRPr lang="en-IN"/>
        </a:p>
      </dgm:t>
    </dgm:pt>
    <dgm:pt modelId="{3D39AC6C-B8E1-4392-BDD5-B18594F41FEF}" type="sibTrans" cxnId="{E7A1B86A-8215-4B83-A180-6715E6EE4C03}">
      <dgm:prSet/>
      <dgm:spPr/>
      <dgm:t>
        <a:bodyPr/>
        <a:lstStyle/>
        <a:p>
          <a:endParaRPr lang="en-IN"/>
        </a:p>
      </dgm:t>
    </dgm:pt>
    <dgm:pt modelId="{414F0FD8-EE83-4DCA-ACB9-BDE6423F34A5}">
      <dgm:prSet/>
      <dgm:spPr/>
      <dgm:t>
        <a:bodyPr/>
        <a:lstStyle/>
        <a:p>
          <a:r>
            <a:rPr lang="en-US" b="0" i="0" dirty="0"/>
            <a:t>Setting up a Raspberry Pi with a 4-wheel car using an H-bridge motor driver board involves assembling the car chassis, connecting the motors to the H-bridge, linking the H-bridge to the Raspberry Pi for motor control, ensuring a suitable power supply</a:t>
          </a:r>
          <a:endParaRPr lang="en-IN" dirty="0"/>
        </a:p>
      </dgm:t>
    </dgm:pt>
    <dgm:pt modelId="{05A096EA-7710-460F-8FE8-8A6F320F4038}" type="parTrans" cxnId="{F21DC6E8-6150-4AA4-80A4-1992F3E08CEC}">
      <dgm:prSet/>
      <dgm:spPr/>
      <dgm:t>
        <a:bodyPr/>
        <a:lstStyle/>
        <a:p>
          <a:endParaRPr lang="en-IN"/>
        </a:p>
      </dgm:t>
    </dgm:pt>
    <dgm:pt modelId="{676700F4-F3E2-4B4C-B69C-E5490E5E34C8}" type="sibTrans" cxnId="{F21DC6E8-6150-4AA4-80A4-1992F3E08CEC}">
      <dgm:prSet/>
      <dgm:spPr/>
      <dgm:t>
        <a:bodyPr/>
        <a:lstStyle/>
        <a:p>
          <a:endParaRPr lang="en-IN"/>
        </a:p>
      </dgm:t>
    </dgm:pt>
    <dgm:pt modelId="{1F0872E8-C8E4-4FBB-B5AA-B8F6F0797247}">
      <dgm:prSet/>
      <dgm:spPr/>
      <dgm:t>
        <a:bodyPr/>
        <a:lstStyle/>
        <a:p>
          <a:r>
            <a:rPr lang="en-US" b="1" i="0"/>
            <a:t>Car Model</a:t>
          </a:r>
          <a:r>
            <a:rPr lang="en-US" b="0" i="0"/>
            <a:t>:</a:t>
          </a:r>
          <a:endParaRPr lang="en-IN"/>
        </a:p>
      </dgm:t>
    </dgm:pt>
    <dgm:pt modelId="{0CD0B8CB-A985-43F1-9FE1-BEF34FC7EE39}" type="parTrans" cxnId="{B3EB00E8-D585-4AA2-8192-0A0CD5F7A940}">
      <dgm:prSet/>
      <dgm:spPr/>
      <dgm:t>
        <a:bodyPr/>
        <a:lstStyle/>
        <a:p>
          <a:endParaRPr lang="en-IN"/>
        </a:p>
      </dgm:t>
    </dgm:pt>
    <dgm:pt modelId="{7B065356-BCB5-41F8-AF8A-EBC13356DE3D}" type="sibTrans" cxnId="{B3EB00E8-D585-4AA2-8192-0A0CD5F7A940}">
      <dgm:prSet/>
      <dgm:spPr/>
      <dgm:t>
        <a:bodyPr/>
        <a:lstStyle/>
        <a:p>
          <a:endParaRPr lang="en-IN"/>
        </a:p>
      </dgm:t>
    </dgm:pt>
    <dgm:pt modelId="{8077C102-CDD7-43F2-9621-4840F1D3C4C7}">
      <dgm:prSet/>
      <dgm:spPr/>
      <dgm:t>
        <a:bodyPr/>
        <a:lstStyle/>
        <a:p>
          <a:r>
            <a:rPr lang="en-US" b="0" i="0"/>
            <a:t>We select a realistic car model, complete with sensors and actuators, to represent the autonomous vehicle.</a:t>
          </a:r>
          <a:endParaRPr lang="en-IN"/>
        </a:p>
      </dgm:t>
    </dgm:pt>
    <dgm:pt modelId="{797A69FD-65A8-4A35-9351-B6F567087213}" type="parTrans" cxnId="{1EE9C2AA-A645-4759-9197-66B20DC1C075}">
      <dgm:prSet/>
      <dgm:spPr/>
      <dgm:t>
        <a:bodyPr/>
        <a:lstStyle/>
        <a:p>
          <a:endParaRPr lang="en-IN"/>
        </a:p>
      </dgm:t>
    </dgm:pt>
    <dgm:pt modelId="{0EE81C4E-E114-4A67-BD68-0FC9BCD45112}" type="sibTrans" cxnId="{1EE9C2AA-A645-4759-9197-66B20DC1C075}">
      <dgm:prSet/>
      <dgm:spPr/>
      <dgm:t>
        <a:bodyPr/>
        <a:lstStyle/>
        <a:p>
          <a:endParaRPr lang="en-IN"/>
        </a:p>
      </dgm:t>
    </dgm:pt>
    <dgm:pt modelId="{6DB3F29F-C011-4A1E-AA6B-AC6568829AE1}">
      <dgm:prSet/>
      <dgm:spPr/>
      <dgm:t>
        <a:bodyPr/>
        <a:lstStyle/>
        <a:p>
          <a:r>
            <a:rPr lang="en-US" b="0" i="0" dirty="0"/>
            <a:t>The car model is integrated into the driving environment, allowing it to interact with the surroundings.</a:t>
          </a:r>
          <a:endParaRPr lang="en-IN" dirty="0"/>
        </a:p>
      </dgm:t>
    </dgm:pt>
    <dgm:pt modelId="{481CC1BE-F56A-4FA0-9C4D-DEF21859909B}" type="parTrans" cxnId="{651CBE41-337C-4FD9-A81D-FBB07C442ECE}">
      <dgm:prSet/>
      <dgm:spPr/>
      <dgm:t>
        <a:bodyPr/>
        <a:lstStyle/>
        <a:p>
          <a:endParaRPr lang="en-IN"/>
        </a:p>
      </dgm:t>
    </dgm:pt>
    <dgm:pt modelId="{D525CA91-916C-4750-B4AB-A7E3D0ED52B2}" type="sibTrans" cxnId="{651CBE41-337C-4FD9-A81D-FBB07C442ECE}">
      <dgm:prSet/>
      <dgm:spPr/>
      <dgm:t>
        <a:bodyPr/>
        <a:lstStyle/>
        <a:p>
          <a:endParaRPr lang="en-IN"/>
        </a:p>
      </dgm:t>
    </dgm:pt>
    <dgm:pt modelId="{8C6E6D18-D41F-4739-AB3B-B879256B7CF3}">
      <dgm:prSet/>
      <dgm:spPr/>
      <dgm:t>
        <a:bodyPr/>
        <a:lstStyle/>
        <a:p>
          <a:r>
            <a:rPr lang="en-US" b="1" i="0" dirty="0"/>
            <a:t>Vision Sensors Integration</a:t>
          </a:r>
          <a:r>
            <a:rPr lang="en-US" b="0" i="0" dirty="0"/>
            <a:t>:</a:t>
          </a:r>
          <a:endParaRPr lang="en-IN" dirty="0"/>
        </a:p>
      </dgm:t>
    </dgm:pt>
    <dgm:pt modelId="{89A8B9DC-5ABA-44EC-A951-58416E02FF9A}" type="parTrans" cxnId="{E91146AA-37F8-4FF2-956C-32C55FB574CF}">
      <dgm:prSet/>
      <dgm:spPr/>
      <dgm:t>
        <a:bodyPr/>
        <a:lstStyle/>
        <a:p>
          <a:endParaRPr lang="en-IN"/>
        </a:p>
      </dgm:t>
    </dgm:pt>
    <dgm:pt modelId="{5DB41859-4E63-48F0-9320-2ECA76889A22}" type="sibTrans" cxnId="{E91146AA-37F8-4FF2-956C-32C55FB574CF}">
      <dgm:prSet/>
      <dgm:spPr/>
      <dgm:t>
        <a:bodyPr/>
        <a:lstStyle/>
        <a:p>
          <a:endParaRPr lang="en-IN"/>
        </a:p>
      </dgm:t>
    </dgm:pt>
    <dgm:pt modelId="{442E61FC-5FAF-4CBA-A6BD-754C2FB35E1F}">
      <dgm:prSet/>
      <dgm:spPr/>
      <dgm:t>
        <a:bodyPr/>
        <a:lstStyle/>
        <a:p>
          <a:r>
            <a:rPr lang="en-US" b="0" i="0" dirty="0"/>
            <a:t>Vision sensors, such as cameras, are strategically positioned on the car model.</a:t>
          </a:r>
          <a:endParaRPr lang="en-IN" dirty="0"/>
        </a:p>
      </dgm:t>
    </dgm:pt>
    <dgm:pt modelId="{448DA35B-01F5-4CB4-956B-BB7083E176EA}" type="parTrans" cxnId="{990EDF98-4239-44BD-AEDC-365F8DDF4B40}">
      <dgm:prSet/>
      <dgm:spPr/>
      <dgm:t>
        <a:bodyPr/>
        <a:lstStyle/>
        <a:p>
          <a:endParaRPr lang="en-IN"/>
        </a:p>
      </dgm:t>
    </dgm:pt>
    <dgm:pt modelId="{A6B56A59-099C-44F1-89B6-0CC0985F155A}" type="sibTrans" cxnId="{990EDF98-4239-44BD-AEDC-365F8DDF4B40}">
      <dgm:prSet/>
      <dgm:spPr/>
      <dgm:t>
        <a:bodyPr/>
        <a:lstStyle/>
        <a:p>
          <a:endParaRPr lang="en-IN"/>
        </a:p>
      </dgm:t>
    </dgm:pt>
    <dgm:pt modelId="{5435924F-05FA-45EA-8AAF-9E6ADD79ED34}">
      <dgm:prSet/>
      <dgm:spPr/>
      <dgm:t>
        <a:bodyPr/>
        <a:lstStyle/>
        <a:p>
          <a:r>
            <a:rPr lang="en-US" b="0" i="0"/>
            <a:t>These sensors replicate the perception capabilities of real autonomous cars.</a:t>
          </a:r>
          <a:endParaRPr lang="en-IN"/>
        </a:p>
      </dgm:t>
    </dgm:pt>
    <dgm:pt modelId="{4D269FE5-59CC-4A91-A40A-0005711B46FF}" type="parTrans" cxnId="{99EB1EB5-7EED-4EBF-A956-5338C01C19B7}">
      <dgm:prSet/>
      <dgm:spPr/>
      <dgm:t>
        <a:bodyPr/>
        <a:lstStyle/>
        <a:p>
          <a:endParaRPr lang="en-IN"/>
        </a:p>
      </dgm:t>
    </dgm:pt>
    <dgm:pt modelId="{44DB7179-06F1-4C68-97E2-604D6A57FADB}" type="sibTrans" cxnId="{99EB1EB5-7EED-4EBF-A956-5338C01C19B7}">
      <dgm:prSet/>
      <dgm:spPr/>
      <dgm:t>
        <a:bodyPr/>
        <a:lstStyle/>
        <a:p>
          <a:endParaRPr lang="en-IN"/>
        </a:p>
      </dgm:t>
    </dgm:pt>
    <dgm:pt modelId="{89E745D5-C198-4414-9206-82765D22B6C3}">
      <dgm:prSet/>
      <dgm:spPr/>
      <dgm:t>
        <a:bodyPr/>
        <a:lstStyle/>
        <a:p>
          <a:r>
            <a:rPr lang="en-US" b="1" i="0" dirty="0"/>
            <a:t>Scripting and Control</a:t>
          </a:r>
          <a:endParaRPr lang="en-IN" dirty="0"/>
        </a:p>
      </dgm:t>
    </dgm:pt>
    <dgm:pt modelId="{5069D8C8-0E5D-4A06-AA0D-836B3D8C867A}" type="parTrans" cxnId="{23138763-49B9-4A63-BE12-62ED63CFE851}">
      <dgm:prSet/>
      <dgm:spPr/>
      <dgm:t>
        <a:bodyPr/>
        <a:lstStyle/>
        <a:p>
          <a:endParaRPr lang="en-IN"/>
        </a:p>
      </dgm:t>
    </dgm:pt>
    <dgm:pt modelId="{BAD94650-3D85-42CA-BBFC-0707EF542E7C}" type="sibTrans" cxnId="{23138763-49B9-4A63-BE12-62ED63CFE851}">
      <dgm:prSet/>
      <dgm:spPr/>
      <dgm:t>
        <a:bodyPr/>
        <a:lstStyle/>
        <a:p>
          <a:endParaRPr lang="en-IN"/>
        </a:p>
      </dgm:t>
    </dgm:pt>
    <dgm:pt modelId="{3C8EE2FA-D705-4268-ACC4-61FE2916CA09}">
      <dgm:prSet/>
      <dgm:spPr/>
      <dgm:t>
        <a:bodyPr/>
        <a:lstStyle/>
        <a:p>
          <a:r>
            <a:rPr lang="en-US" b="0" i="0" dirty="0"/>
            <a:t>We use python scripting to program the car’s behavior to operate in real-world conditions.</a:t>
          </a:r>
          <a:endParaRPr lang="en-IN" dirty="0"/>
        </a:p>
      </dgm:t>
    </dgm:pt>
    <dgm:pt modelId="{7A5A2CB7-C76E-4594-9BDF-B5F820004CE7}" type="parTrans" cxnId="{E7814385-9F4E-4D76-B903-FC63AE3ECC48}">
      <dgm:prSet/>
      <dgm:spPr/>
      <dgm:t>
        <a:bodyPr/>
        <a:lstStyle/>
        <a:p>
          <a:endParaRPr lang="en-IN"/>
        </a:p>
      </dgm:t>
    </dgm:pt>
    <dgm:pt modelId="{F7E3302A-7EA8-485D-A9A3-54DD6264614A}" type="sibTrans" cxnId="{E7814385-9F4E-4D76-B903-FC63AE3ECC48}">
      <dgm:prSet/>
      <dgm:spPr/>
      <dgm:t>
        <a:bodyPr/>
        <a:lstStyle/>
        <a:p>
          <a:endParaRPr lang="en-IN"/>
        </a:p>
      </dgm:t>
    </dgm:pt>
    <dgm:pt modelId="{4F0FB78F-D888-416F-9EA5-561AD08FA97F}">
      <dgm:prSet/>
      <dgm:spPr/>
      <dgm:t>
        <a:bodyPr/>
        <a:lstStyle/>
        <a:p>
          <a:r>
            <a:rPr lang="en-US" b="0" i="0"/>
            <a:t>This includes setting up path planning, decision-making, and control algorithms.</a:t>
          </a:r>
          <a:endParaRPr lang="en-IN"/>
        </a:p>
      </dgm:t>
    </dgm:pt>
    <dgm:pt modelId="{00EA5708-DDC6-4054-8C96-EFED20723605}" type="parTrans" cxnId="{790FF888-9111-4552-83B7-45518F5B3CB5}">
      <dgm:prSet/>
      <dgm:spPr/>
      <dgm:t>
        <a:bodyPr/>
        <a:lstStyle/>
        <a:p>
          <a:endParaRPr lang="en-IN"/>
        </a:p>
      </dgm:t>
    </dgm:pt>
    <dgm:pt modelId="{9AA7D80E-3EF4-4AD8-BDC9-C8E3DE181E9A}" type="sibTrans" cxnId="{790FF888-9111-4552-83B7-45518F5B3CB5}">
      <dgm:prSet/>
      <dgm:spPr/>
      <dgm:t>
        <a:bodyPr/>
        <a:lstStyle/>
        <a:p>
          <a:endParaRPr lang="en-IN"/>
        </a:p>
      </dgm:t>
    </dgm:pt>
    <dgm:pt modelId="{426922C3-1FC4-417B-BD04-3375A0830394}">
      <dgm:prSet/>
      <dgm:spPr/>
      <dgm:t>
        <a:bodyPr/>
        <a:lstStyle/>
        <a:p>
          <a:r>
            <a:rPr lang="en-US" b="1" i="0" dirty="0"/>
            <a:t>Data Recording/Collecting</a:t>
          </a:r>
          <a:r>
            <a:rPr lang="en-US" b="0" i="0" dirty="0"/>
            <a:t>:</a:t>
          </a:r>
          <a:endParaRPr lang="en-IN" dirty="0"/>
        </a:p>
      </dgm:t>
    </dgm:pt>
    <dgm:pt modelId="{2A40067C-3B2F-4368-AA53-8B6137234A91}" type="parTrans" cxnId="{C9BA2370-C924-47C2-9FF8-61B1DED40FC0}">
      <dgm:prSet/>
      <dgm:spPr/>
      <dgm:t>
        <a:bodyPr/>
        <a:lstStyle/>
        <a:p>
          <a:endParaRPr lang="en-IN"/>
        </a:p>
      </dgm:t>
    </dgm:pt>
    <dgm:pt modelId="{6EEDDB79-5DE8-4BA5-8A59-A459466DB754}" type="sibTrans" cxnId="{C9BA2370-C924-47C2-9FF8-61B1DED40FC0}">
      <dgm:prSet/>
      <dgm:spPr/>
      <dgm:t>
        <a:bodyPr/>
        <a:lstStyle/>
        <a:p>
          <a:endParaRPr lang="en-IN"/>
        </a:p>
      </dgm:t>
    </dgm:pt>
    <dgm:pt modelId="{A56F31F7-0C9C-432B-8C26-3E7DFF50FD97}">
      <dgm:prSet/>
      <dgm:spPr/>
      <dgm:t>
        <a:bodyPr/>
        <a:lstStyle/>
        <a:p>
          <a:r>
            <a:rPr lang="en-US" b="0" i="0" dirty="0"/>
            <a:t>As the car runs, we record data from the vision sensors and the car's responses.</a:t>
          </a:r>
          <a:endParaRPr lang="en-IN" dirty="0"/>
        </a:p>
      </dgm:t>
    </dgm:pt>
    <dgm:pt modelId="{A7C1CB3D-6441-4ACA-A4ED-14AD064328EB}" type="parTrans" cxnId="{EB4DD06B-5D21-4637-B5A1-5108102D99DF}">
      <dgm:prSet/>
      <dgm:spPr/>
      <dgm:t>
        <a:bodyPr/>
        <a:lstStyle/>
        <a:p>
          <a:endParaRPr lang="en-IN"/>
        </a:p>
      </dgm:t>
    </dgm:pt>
    <dgm:pt modelId="{E7E472A3-0E99-4A77-96D3-DDAF308D8775}" type="sibTrans" cxnId="{EB4DD06B-5D21-4637-B5A1-5108102D99DF}">
      <dgm:prSet/>
      <dgm:spPr/>
      <dgm:t>
        <a:bodyPr/>
        <a:lstStyle/>
        <a:p>
          <a:endParaRPr lang="en-IN"/>
        </a:p>
      </dgm:t>
    </dgm:pt>
    <dgm:pt modelId="{56802A9C-62F5-447C-BBFD-C91C851342CC}">
      <dgm:prSet/>
      <dgm:spPr/>
      <dgm:t>
        <a:bodyPr/>
        <a:lstStyle/>
        <a:p>
          <a:r>
            <a:rPr lang="en-US" b="0" i="0"/>
            <a:t>This data becomes valuable for training and evaluating our AI models.</a:t>
          </a:r>
          <a:endParaRPr lang="en-IN"/>
        </a:p>
      </dgm:t>
    </dgm:pt>
    <dgm:pt modelId="{57E402FD-D0BD-44B1-A3C4-8A1BDAA90A85}" type="parTrans" cxnId="{9DAE3ADE-FB25-4A19-8B0D-298035C5BB11}">
      <dgm:prSet/>
      <dgm:spPr/>
      <dgm:t>
        <a:bodyPr/>
        <a:lstStyle/>
        <a:p>
          <a:endParaRPr lang="en-IN"/>
        </a:p>
      </dgm:t>
    </dgm:pt>
    <dgm:pt modelId="{B8AA6AC6-F023-477D-AB46-DDBC11F0DE42}" type="sibTrans" cxnId="{9DAE3ADE-FB25-4A19-8B0D-298035C5BB11}">
      <dgm:prSet/>
      <dgm:spPr/>
      <dgm:t>
        <a:bodyPr/>
        <a:lstStyle/>
        <a:p>
          <a:endParaRPr lang="en-IN"/>
        </a:p>
      </dgm:t>
    </dgm:pt>
    <dgm:pt modelId="{63E8E318-4B8A-4F20-93FF-4EF4BC509B20}" type="pres">
      <dgm:prSet presAssocID="{0FD9ABEA-91FF-4C40-8CC6-76FF1E8C2718}" presName="Name0" presStyleCnt="0">
        <dgm:presLayoutVars>
          <dgm:dir/>
          <dgm:animLvl val="lvl"/>
          <dgm:resizeHandles val="exact"/>
        </dgm:presLayoutVars>
      </dgm:prSet>
      <dgm:spPr/>
    </dgm:pt>
    <dgm:pt modelId="{0DFE9E13-8C9F-47E0-9AED-CB416E2AE7C2}" type="pres">
      <dgm:prSet presAssocID="{E270DF9B-F334-4C9A-AD95-96CA2B6C272B}" presName="linNode" presStyleCnt="0"/>
      <dgm:spPr/>
    </dgm:pt>
    <dgm:pt modelId="{4982E449-B806-42C2-9E5C-8ECD72DC96D4}" type="pres">
      <dgm:prSet presAssocID="{E270DF9B-F334-4C9A-AD95-96CA2B6C272B}" presName="parentText" presStyleLbl="node1" presStyleIdx="0" presStyleCnt="5">
        <dgm:presLayoutVars>
          <dgm:chMax val="1"/>
          <dgm:bulletEnabled val="1"/>
        </dgm:presLayoutVars>
      </dgm:prSet>
      <dgm:spPr/>
    </dgm:pt>
    <dgm:pt modelId="{2EB4B890-B2E1-4A6B-8E15-BF3C60D14122}" type="pres">
      <dgm:prSet presAssocID="{E270DF9B-F334-4C9A-AD95-96CA2B6C272B}" presName="descendantText" presStyleLbl="alignAccFollowNode1" presStyleIdx="0" presStyleCnt="5">
        <dgm:presLayoutVars>
          <dgm:bulletEnabled val="1"/>
        </dgm:presLayoutVars>
      </dgm:prSet>
      <dgm:spPr/>
    </dgm:pt>
    <dgm:pt modelId="{BF3DDAC9-BF55-4D02-9E23-148EF507757C}" type="pres">
      <dgm:prSet presAssocID="{3D39AC6C-B8E1-4392-BDD5-B18594F41FEF}" presName="sp" presStyleCnt="0"/>
      <dgm:spPr/>
    </dgm:pt>
    <dgm:pt modelId="{FB31C96E-F0D9-46AA-958F-31D589CEA79F}" type="pres">
      <dgm:prSet presAssocID="{1F0872E8-C8E4-4FBB-B5AA-B8F6F0797247}" presName="linNode" presStyleCnt="0"/>
      <dgm:spPr/>
    </dgm:pt>
    <dgm:pt modelId="{5640E7C2-4DD5-4134-B465-A298B7A2E9EB}" type="pres">
      <dgm:prSet presAssocID="{1F0872E8-C8E4-4FBB-B5AA-B8F6F0797247}" presName="parentText" presStyleLbl="node1" presStyleIdx="1" presStyleCnt="5">
        <dgm:presLayoutVars>
          <dgm:chMax val="1"/>
          <dgm:bulletEnabled val="1"/>
        </dgm:presLayoutVars>
      </dgm:prSet>
      <dgm:spPr/>
    </dgm:pt>
    <dgm:pt modelId="{1082673E-6CF6-4605-852E-EC743B0C3C23}" type="pres">
      <dgm:prSet presAssocID="{1F0872E8-C8E4-4FBB-B5AA-B8F6F0797247}" presName="descendantText" presStyleLbl="alignAccFollowNode1" presStyleIdx="1" presStyleCnt="5">
        <dgm:presLayoutVars>
          <dgm:bulletEnabled val="1"/>
        </dgm:presLayoutVars>
      </dgm:prSet>
      <dgm:spPr/>
    </dgm:pt>
    <dgm:pt modelId="{C7BAC96D-D28E-4B54-8EE2-3538A9E316AE}" type="pres">
      <dgm:prSet presAssocID="{7B065356-BCB5-41F8-AF8A-EBC13356DE3D}" presName="sp" presStyleCnt="0"/>
      <dgm:spPr/>
    </dgm:pt>
    <dgm:pt modelId="{1E530A50-C2EF-4A06-A1CB-2D7EF04A4031}" type="pres">
      <dgm:prSet presAssocID="{8C6E6D18-D41F-4739-AB3B-B879256B7CF3}" presName="linNode" presStyleCnt="0"/>
      <dgm:spPr/>
    </dgm:pt>
    <dgm:pt modelId="{583733F2-C785-4307-BA49-16FE55586C47}" type="pres">
      <dgm:prSet presAssocID="{8C6E6D18-D41F-4739-AB3B-B879256B7CF3}" presName="parentText" presStyleLbl="node1" presStyleIdx="2" presStyleCnt="5">
        <dgm:presLayoutVars>
          <dgm:chMax val="1"/>
          <dgm:bulletEnabled val="1"/>
        </dgm:presLayoutVars>
      </dgm:prSet>
      <dgm:spPr/>
    </dgm:pt>
    <dgm:pt modelId="{05B53FD6-318C-4891-A8E1-B0038176826A}" type="pres">
      <dgm:prSet presAssocID="{8C6E6D18-D41F-4739-AB3B-B879256B7CF3}" presName="descendantText" presStyleLbl="alignAccFollowNode1" presStyleIdx="2" presStyleCnt="5">
        <dgm:presLayoutVars>
          <dgm:bulletEnabled val="1"/>
        </dgm:presLayoutVars>
      </dgm:prSet>
      <dgm:spPr/>
    </dgm:pt>
    <dgm:pt modelId="{D87182BF-EFE7-4C31-99CA-33B490C9F462}" type="pres">
      <dgm:prSet presAssocID="{5DB41859-4E63-48F0-9320-2ECA76889A22}" presName="sp" presStyleCnt="0"/>
      <dgm:spPr/>
    </dgm:pt>
    <dgm:pt modelId="{D61B1255-75E3-48BD-B292-A55BE177DB6D}" type="pres">
      <dgm:prSet presAssocID="{89E745D5-C198-4414-9206-82765D22B6C3}" presName="linNode" presStyleCnt="0"/>
      <dgm:spPr/>
    </dgm:pt>
    <dgm:pt modelId="{D6BA8445-2DE7-49AE-8926-4C57F69D13D1}" type="pres">
      <dgm:prSet presAssocID="{89E745D5-C198-4414-9206-82765D22B6C3}" presName="parentText" presStyleLbl="node1" presStyleIdx="3" presStyleCnt="5">
        <dgm:presLayoutVars>
          <dgm:chMax val="1"/>
          <dgm:bulletEnabled val="1"/>
        </dgm:presLayoutVars>
      </dgm:prSet>
      <dgm:spPr/>
    </dgm:pt>
    <dgm:pt modelId="{D4B2B45B-3688-4C43-A2A5-FC97422434CF}" type="pres">
      <dgm:prSet presAssocID="{89E745D5-C198-4414-9206-82765D22B6C3}" presName="descendantText" presStyleLbl="alignAccFollowNode1" presStyleIdx="3" presStyleCnt="5">
        <dgm:presLayoutVars>
          <dgm:bulletEnabled val="1"/>
        </dgm:presLayoutVars>
      </dgm:prSet>
      <dgm:spPr/>
    </dgm:pt>
    <dgm:pt modelId="{01C57160-32A1-42C9-A647-B463B32755DB}" type="pres">
      <dgm:prSet presAssocID="{BAD94650-3D85-42CA-BBFC-0707EF542E7C}" presName="sp" presStyleCnt="0"/>
      <dgm:spPr/>
    </dgm:pt>
    <dgm:pt modelId="{DBB495F6-90DD-4224-8ACC-9161D6E8101B}" type="pres">
      <dgm:prSet presAssocID="{426922C3-1FC4-417B-BD04-3375A0830394}" presName="linNode" presStyleCnt="0"/>
      <dgm:spPr/>
    </dgm:pt>
    <dgm:pt modelId="{8DE4E07C-A613-4569-B2C8-740D7D26C52B}" type="pres">
      <dgm:prSet presAssocID="{426922C3-1FC4-417B-BD04-3375A0830394}" presName="parentText" presStyleLbl="node1" presStyleIdx="4" presStyleCnt="5">
        <dgm:presLayoutVars>
          <dgm:chMax val="1"/>
          <dgm:bulletEnabled val="1"/>
        </dgm:presLayoutVars>
      </dgm:prSet>
      <dgm:spPr/>
    </dgm:pt>
    <dgm:pt modelId="{748E8542-9BD0-459D-B887-80EBF281B313}" type="pres">
      <dgm:prSet presAssocID="{426922C3-1FC4-417B-BD04-3375A0830394}" presName="descendantText" presStyleLbl="alignAccFollowNode1" presStyleIdx="4" presStyleCnt="5">
        <dgm:presLayoutVars>
          <dgm:bulletEnabled val="1"/>
        </dgm:presLayoutVars>
      </dgm:prSet>
      <dgm:spPr/>
    </dgm:pt>
  </dgm:ptLst>
  <dgm:cxnLst>
    <dgm:cxn modelId="{D669D910-9265-4395-AAF5-F3E6A1FC125E}" type="presOf" srcId="{426922C3-1FC4-417B-BD04-3375A0830394}" destId="{8DE4E07C-A613-4569-B2C8-740D7D26C52B}" srcOrd="0" destOrd="0" presId="urn:microsoft.com/office/officeart/2005/8/layout/vList5"/>
    <dgm:cxn modelId="{BE207111-5205-48E5-A845-0DD2B39CEBC8}" type="presOf" srcId="{1F0872E8-C8E4-4FBB-B5AA-B8F6F0797247}" destId="{5640E7C2-4DD5-4134-B465-A298B7A2E9EB}" srcOrd="0" destOrd="0" presId="urn:microsoft.com/office/officeart/2005/8/layout/vList5"/>
    <dgm:cxn modelId="{2FE77C61-9E64-4A8C-B7CC-EA4C661914F4}" type="presOf" srcId="{E270DF9B-F334-4C9A-AD95-96CA2B6C272B}" destId="{4982E449-B806-42C2-9E5C-8ECD72DC96D4}" srcOrd="0" destOrd="0" presId="urn:microsoft.com/office/officeart/2005/8/layout/vList5"/>
    <dgm:cxn modelId="{651CBE41-337C-4FD9-A81D-FBB07C442ECE}" srcId="{1F0872E8-C8E4-4FBB-B5AA-B8F6F0797247}" destId="{6DB3F29F-C011-4A1E-AA6B-AC6568829AE1}" srcOrd="1" destOrd="0" parTransId="{481CC1BE-F56A-4FA0-9C4D-DEF21859909B}" sibTransId="{D525CA91-916C-4750-B4AB-A7E3D0ED52B2}"/>
    <dgm:cxn modelId="{23138763-49B9-4A63-BE12-62ED63CFE851}" srcId="{0FD9ABEA-91FF-4C40-8CC6-76FF1E8C2718}" destId="{89E745D5-C198-4414-9206-82765D22B6C3}" srcOrd="3" destOrd="0" parTransId="{5069D8C8-0E5D-4A06-AA0D-836B3D8C867A}" sibTransId="{BAD94650-3D85-42CA-BBFC-0707EF542E7C}"/>
    <dgm:cxn modelId="{E7A1B86A-8215-4B83-A180-6715E6EE4C03}" srcId="{0FD9ABEA-91FF-4C40-8CC6-76FF1E8C2718}" destId="{E270DF9B-F334-4C9A-AD95-96CA2B6C272B}" srcOrd="0" destOrd="0" parTransId="{4A6E4CFB-91B3-42FC-97F8-F952512D5773}" sibTransId="{3D39AC6C-B8E1-4392-BDD5-B18594F41FEF}"/>
    <dgm:cxn modelId="{EB4DD06B-5D21-4637-B5A1-5108102D99DF}" srcId="{426922C3-1FC4-417B-BD04-3375A0830394}" destId="{A56F31F7-0C9C-432B-8C26-3E7DFF50FD97}" srcOrd="0" destOrd="0" parTransId="{A7C1CB3D-6441-4ACA-A4ED-14AD064328EB}" sibTransId="{E7E472A3-0E99-4A77-96D3-DDAF308D8775}"/>
    <dgm:cxn modelId="{C9BA2370-C924-47C2-9FF8-61B1DED40FC0}" srcId="{0FD9ABEA-91FF-4C40-8CC6-76FF1E8C2718}" destId="{426922C3-1FC4-417B-BD04-3375A0830394}" srcOrd="4" destOrd="0" parTransId="{2A40067C-3B2F-4368-AA53-8B6137234A91}" sibTransId="{6EEDDB79-5DE8-4BA5-8A59-A459466DB754}"/>
    <dgm:cxn modelId="{EF594E5A-FF69-4436-B606-F64C4FC20283}" type="presOf" srcId="{5435924F-05FA-45EA-8AAF-9E6ADD79ED34}" destId="{05B53FD6-318C-4891-A8E1-B0038176826A}" srcOrd="0" destOrd="1" presId="urn:microsoft.com/office/officeart/2005/8/layout/vList5"/>
    <dgm:cxn modelId="{69A4987F-7F1F-4916-9593-D5A3237391A3}" type="presOf" srcId="{4F0FB78F-D888-416F-9EA5-561AD08FA97F}" destId="{D4B2B45B-3688-4C43-A2A5-FC97422434CF}" srcOrd="0" destOrd="1" presId="urn:microsoft.com/office/officeart/2005/8/layout/vList5"/>
    <dgm:cxn modelId="{E7814385-9F4E-4D76-B903-FC63AE3ECC48}" srcId="{89E745D5-C198-4414-9206-82765D22B6C3}" destId="{3C8EE2FA-D705-4268-ACC4-61FE2916CA09}" srcOrd="0" destOrd="0" parTransId="{7A5A2CB7-C76E-4594-9BDF-B5F820004CE7}" sibTransId="{F7E3302A-7EA8-485D-A9A3-54DD6264614A}"/>
    <dgm:cxn modelId="{790FF888-9111-4552-83B7-45518F5B3CB5}" srcId="{89E745D5-C198-4414-9206-82765D22B6C3}" destId="{4F0FB78F-D888-416F-9EA5-561AD08FA97F}" srcOrd="1" destOrd="0" parTransId="{00EA5708-DDC6-4054-8C96-EFED20723605}" sibTransId="{9AA7D80E-3EF4-4AD8-BDC9-C8E3DE181E9A}"/>
    <dgm:cxn modelId="{AEF57292-3BFB-424E-ACC5-DA1964CD8ECC}" type="presOf" srcId="{A56F31F7-0C9C-432B-8C26-3E7DFF50FD97}" destId="{748E8542-9BD0-459D-B887-80EBF281B313}" srcOrd="0" destOrd="0" presId="urn:microsoft.com/office/officeart/2005/8/layout/vList5"/>
    <dgm:cxn modelId="{6CD8B596-0ADB-4B44-8D68-84C3EE151A05}" type="presOf" srcId="{414F0FD8-EE83-4DCA-ACB9-BDE6423F34A5}" destId="{2EB4B890-B2E1-4A6B-8E15-BF3C60D14122}" srcOrd="0" destOrd="0" presId="urn:microsoft.com/office/officeart/2005/8/layout/vList5"/>
    <dgm:cxn modelId="{990EDF98-4239-44BD-AEDC-365F8DDF4B40}" srcId="{8C6E6D18-D41F-4739-AB3B-B879256B7CF3}" destId="{442E61FC-5FAF-4CBA-A6BD-754C2FB35E1F}" srcOrd="0" destOrd="0" parTransId="{448DA35B-01F5-4CB4-956B-BB7083E176EA}" sibTransId="{A6B56A59-099C-44F1-89B6-0CC0985F155A}"/>
    <dgm:cxn modelId="{D7D2E398-DA66-4186-A789-E8370016040E}" type="presOf" srcId="{56802A9C-62F5-447C-BBFD-C91C851342CC}" destId="{748E8542-9BD0-459D-B887-80EBF281B313}" srcOrd="0" destOrd="1" presId="urn:microsoft.com/office/officeart/2005/8/layout/vList5"/>
    <dgm:cxn modelId="{62A446A6-7CB6-4D5F-AEEA-6066A5E33B30}" type="presOf" srcId="{8077C102-CDD7-43F2-9621-4840F1D3C4C7}" destId="{1082673E-6CF6-4605-852E-EC743B0C3C23}" srcOrd="0" destOrd="0" presId="urn:microsoft.com/office/officeart/2005/8/layout/vList5"/>
    <dgm:cxn modelId="{E91146AA-37F8-4FF2-956C-32C55FB574CF}" srcId="{0FD9ABEA-91FF-4C40-8CC6-76FF1E8C2718}" destId="{8C6E6D18-D41F-4739-AB3B-B879256B7CF3}" srcOrd="2" destOrd="0" parTransId="{89A8B9DC-5ABA-44EC-A951-58416E02FF9A}" sibTransId="{5DB41859-4E63-48F0-9320-2ECA76889A22}"/>
    <dgm:cxn modelId="{1EE9C2AA-A645-4759-9197-66B20DC1C075}" srcId="{1F0872E8-C8E4-4FBB-B5AA-B8F6F0797247}" destId="{8077C102-CDD7-43F2-9621-4840F1D3C4C7}" srcOrd="0" destOrd="0" parTransId="{797A69FD-65A8-4A35-9351-B6F567087213}" sibTransId="{0EE81C4E-E114-4A67-BD68-0FC9BCD45112}"/>
    <dgm:cxn modelId="{4F2598B1-C3BE-4200-871C-9552B4069CAD}" type="presOf" srcId="{6DB3F29F-C011-4A1E-AA6B-AC6568829AE1}" destId="{1082673E-6CF6-4605-852E-EC743B0C3C23}" srcOrd="0" destOrd="1" presId="urn:microsoft.com/office/officeart/2005/8/layout/vList5"/>
    <dgm:cxn modelId="{71EC58B2-5804-4BE9-BA10-15ED4E55660E}" type="presOf" srcId="{0FD9ABEA-91FF-4C40-8CC6-76FF1E8C2718}" destId="{63E8E318-4B8A-4F20-93FF-4EF4BC509B20}" srcOrd="0" destOrd="0" presId="urn:microsoft.com/office/officeart/2005/8/layout/vList5"/>
    <dgm:cxn modelId="{99EB1EB5-7EED-4EBF-A956-5338C01C19B7}" srcId="{8C6E6D18-D41F-4739-AB3B-B879256B7CF3}" destId="{5435924F-05FA-45EA-8AAF-9E6ADD79ED34}" srcOrd="1" destOrd="0" parTransId="{4D269FE5-59CC-4A91-A40A-0005711B46FF}" sibTransId="{44DB7179-06F1-4C68-97E2-604D6A57FADB}"/>
    <dgm:cxn modelId="{999646C5-8C57-4607-A4CA-0CB6BD56237C}" type="presOf" srcId="{89E745D5-C198-4414-9206-82765D22B6C3}" destId="{D6BA8445-2DE7-49AE-8926-4C57F69D13D1}" srcOrd="0" destOrd="0" presId="urn:microsoft.com/office/officeart/2005/8/layout/vList5"/>
    <dgm:cxn modelId="{BE7E66D5-4FAF-45EA-B253-981FB10CC698}" type="presOf" srcId="{8C6E6D18-D41F-4739-AB3B-B879256B7CF3}" destId="{583733F2-C785-4307-BA49-16FE55586C47}" srcOrd="0" destOrd="0" presId="urn:microsoft.com/office/officeart/2005/8/layout/vList5"/>
    <dgm:cxn modelId="{9DAE3ADE-FB25-4A19-8B0D-298035C5BB11}" srcId="{426922C3-1FC4-417B-BD04-3375A0830394}" destId="{56802A9C-62F5-447C-BBFD-C91C851342CC}" srcOrd="1" destOrd="0" parTransId="{57E402FD-D0BD-44B1-A3C4-8A1BDAA90A85}" sibTransId="{B8AA6AC6-F023-477D-AB46-DDBC11F0DE42}"/>
    <dgm:cxn modelId="{70820DE1-5EF1-4A5E-B356-E5B785DACAEC}" type="presOf" srcId="{3C8EE2FA-D705-4268-ACC4-61FE2916CA09}" destId="{D4B2B45B-3688-4C43-A2A5-FC97422434CF}" srcOrd="0" destOrd="0" presId="urn:microsoft.com/office/officeart/2005/8/layout/vList5"/>
    <dgm:cxn modelId="{B3EB00E8-D585-4AA2-8192-0A0CD5F7A940}" srcId="{0FD9ABEA-91FF-4C40-8CC6-76FF1E8C2718}" destId="{1F0872E8-C8E4-4FBB-B5AA-B8F6F0797247}" srcOrd="1" destOrd="0" parTransId="{0CD0B8CB-A985-43F1-9FE1-BEF34FC7EE39}" sibTransId="{7B065356-BCB5-41F8-AF8A-EBC13356DE3D}"/>
    <dgm:cxn modelId="{F21DC6E8-6150-4AA4-80A4-1992F3E08CEC}" srcId="{E270DF9B-F334-4C9A-AD95-96CA2B6C272B}" destId="{414F0FD8-EE83-4DCA-ACB9-BDE6423F34A5}" srcOrd="0" destOrd="0" parTransId="{05A096EA-7710-460F-8FE8-8A6F320F4038}" sibTransId="{676700F4-F3E2-4B4C-B69C-E5490E5E34C8}"/>
    <dgm:cxn modelId="{A7C43AFC-77FB-4063-AF6D-2989ECA99980}" type="presOf" srcId="{442E61FC-5FAF-4CBA-A6BD-754C2FB35E1F}" destId="{05B53FD6-318C-4891-A8E1-B0038176826A}" srcOrd="0" destOrd="0" presId="urn:microsoft.com/office/officeart/2005/8/layout/vList5"/>
    <dgm:cxn modelId="{BCB4CCEA-150C-4E75-840D-8854C823CF54}" type="presParOf" srcId="{63E8E318-4B8A-4F20-93FF-4EF4BC509B20}" destId="{0DFE9E13-8C9F-47E0-9AED-CB416E2AE7C2}" srcOrd="0" destOrd="0" presId="urn:microsoft.com/office/officeart/2005/8/layout/vList5"/>
    <dgm:cxn modelId="{D0E3ABF4-0032-417B-BE51-306F95B25AD1}" type="presParOf" srcId="{0DFE9E13-8C9F-47E0-9AED-CB416E2AE7C2}" destId="{4982E449-B806-42C2-9E5C-8ECD72DC96D4}" srcOrd="0" destOrd="0" presId="urn:microsoft.com/office/officeart/2005/8/layout/vList5"/>
    <dgm:cxn modelId="{70FC45EE-7898-48CD-B685-292CECF5553F}" type="presParOf" srcId="{0DFE9E13-8C9F-47E0-9AED-CB416E2AE7C2}" destId="{2EB4B890-B2E1-4A6B-8E15-BF3C60D14122}" srcOrd="1" destOrd="0" presId="urn:microsoft.com/office/officeart/2005/8/layout/vList5"/>
    <dgm:cxn modelId="{B05EB9B1-FBAA-4855-81E4-9808235A8E49}" type="presParOf" srcId="{63E8E318-4B8A-4F20-93FF-4EF4BC509B20}" destId="{BF3DDAC9-BF55-4D02-9E23-148EF507757C}" srcOrd="1" destOrd="0" presId="urn:microsoft.com/office/officeart/2005/8/layout/vList5"/>
    <dgm:cxn modelId="{2EFBA1C8-CE55-4485-A5D8-1C592BE7D73B}" type="presParOf" srcId="{63E8E318-4B8A-4F20-93FF-4EF4BC509B20}" destId="{FB31C96E-F0D9-46AA-958F-31D589CEA79F}" srcOrd="2" destOrd="0" presId="urn:microsoft.com/office/officeart/2005/8/layout/vList5"/>
    <dgm:cxn modelId="{ED3A7ED0-9EC9-4CCE-AFAF-20B099E6CAE7}" type="presParOf" srcId="{FB31C96E-F0D9-46AA-958F-31D589CEA79F}" destId="{5640E7C2-4DD5-4134-B465-A298B7A2E9EB}" srcOrd="0" destOrd="0" presId="urn:microsoft.com/office/officeart/2005/8/layout/vList5"/>
    <dgm:cxn modelId="{F6B2C76D-2AFD-496E-A440-3E9B935915CF}" type="presParOf" srcId="{FB31C96E-F0D9-46AA-958F-31D589CEA79F}" destId="{1082673E-6CF6-4605-852E-EC743B0C3C23}" srcOrd="1" destOrd="0" presId="urn:microsoft.com/office/officeart/2005/8/layout/vList5"/>
    <dgm:cxn modelId="{41A21561-60BA-470F-90F7-0A2BAE4A1ED6}" type="presParOf" srcId="{63E8E318-4B8A-4F20-93FF-4EF4BC509B20}" destId="{C7BAC96D-D28E-4B54-8EE2-3538A9E316AE}" srcOrd="3" destOrd="0" presId="urn:microsoft.com/office/officeart/2005/8/layout/vList5"/>
    <dgm:cxn modelId="{D2B78818-D102-4EBA-BD8D-81883B40BCC9}" type="presParOf" srcId="{63E8E318-4B8A-4F20-93FF-4EF4BC509B20}" destId="{1E530A50-C2EF-4A06-A1CB-2D7EF04A4031}" srcOrd="4" destOrd="0" presId="urn:microsoft.com/office/officeart/2005/8/layout/vList5"/>
    <dgm:cxn modelId="{79B66022-DB82-4D52-BDAC-2DDAE90775DA}" type="presParOf" srcId="{1E530A50-C2EF-4A06-A1CB-2D7EF04A4031}" destId="{583733F2-C785-4307-BA49-16FE55586C47}" srcOrd="0" destOrd="0" presId="urn:microsoft.com/office/officeart/2005/8/layout/vList5"/>
    <dgm:cxn modelId="{0BA0B580-D235-4832-84A9-792CC748AE93}" type="presParOf" srcId="{1E530A50-C2EF-4A06-A1CB-2D7EF04A4031}" destId="{05B53FD6-318C-4891-A8E1-B0038176826A}" srcOrd="1" destOrd="0" presId="urn:microsoft.com/office/officeart/2005/8/layout/vList5"/>
    <dgm:cxn modelId="{597FD109-1C04-4483-A69C-10E7F83B7D71}" type="presParOf" srcId="{63E8E318-4B8A-4F20-93FF-4EF4BC509B20}" destId="{D87182BF-EFE7-4C31-99CA-33B490C9F462}" srcOrd="5" destOrd="0" presId="urn:microsoft.com/office/officeart/2005/8/layout/vList5"/>
    <dgm:cxn modelId="{A7F4992B-1BBC-4499-9B93-950F93356305}" type="presParOf" srcId="{63E8E318-4B8A-4F20-93FF-4EF4BC509B20}" destId="{D61B1255-75E3-48BD-B292-A55BE177DB6D}" srcOrd="6" destOrd="0" presId="urn:microsoft.com/office/officeart/2005/8/layout/vList5"/>
    <dgm:cxn modelId="{FBFD359F-9BDB-4FD4-A2FC-2B407785DE23}" type="presParOf" srcId="{D61B1255-75E3-48BD-B292-A55BE177DB6D}" destId="{D6BA8445-2DE7-49AE-8926-4C57F69D13D1}" srcOrd="0" destOrd="0" presId="urn:microsoft.com/office/officeart/2005/8/layout/vList5"/>
    <dgm:cxn modelId="{0D7530BA-D21D-4C41-88F7-97DAC7EF46C6}" type="presParOf" srcId="{D61B1255-75E3-48BD-B292-A55BE177DB6D}" destId="{D4B2B45B-3688-4C43-A2A5-FC97422434CF}" srcOrd="1" destOrd="0" presId="urn:microsoft.com/office/officeart/2005/8/layout/vList5"/>
    <dgm:cxn modelId="{4F179F29-0633-4874-86A9-FE92081FEF93}" type="presParOf" srcId="{63E8E318-4B8A-4F20-93FF-4EF4BC509B20}" destId="{01C57160-32A1-42C9-A647-B463B32755DB}" srcOrd="7" destOrd="0" presId="urn:microsoft.com/office/officeart/2005/8/layout/vList5"/>
    <dgm:cxn modelId="{FBD6E158-B047-4288-B730-E7DEB83901B1}" type="presParOf" srcId="{63E8E318-4B8A-4F20-93FF-4EF4BC509B20}" destId="{DBB495F6-90DD-4224-8ACC-9161D6E8101B}" srcOrd="8" destOrd="0" presId="urn:microsoft.com/office/officeart/2005/8/layout/vList5"/>
    <dgm:cxn modelId="{4A4E2A06-A191-49AD-AFA9-3E7BE7747EEE}" type="presParOf" srcId="{DBB495F6-90DD-4224-8ACC-9161D6E8101B}" destId="{8DE4E07C-A613-4569-B2C8-740D7D26C52B}" srcOrd="0" destOrd="0" presId="urn:microsoft.com/office/officeart/2005/8/layout/vList5"/>
    <dgm:cxn modelId="{EEDDD0C8-9B55-4D1D-B56A-BBAFC7B058A9}" type="presParOf" srcId="{DBB495F6-90DD-4224-8ACC-9161D6E8101B}" destId="{748E8542-9BD0-459D-B887-80EBF281B31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D9ABEA-91FF-4C40-8CC6-76FF1E8C271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63E8E318-4B8A-4F20-93FF-4EF4BC509B20}" type="pres">
      <dgm:prSet presAssocID="{0FD9ABEA-91FF-4C40-8CC6-76FF1E8C2718}" presName="Name0" presStyleCnt="0">
        <dgm:presLayoutVars>
          <dgm:dir/>
          <dgm:animLvl val="lvl"/>
          <dgm:resizeHandles val="exact"/>
        </dgm:presLayoutVars>
      </dgm:prSet>
      <dgm:spPr/>
    </dgm:pt>
  </dgm:ptLst>
  <dgm:cxnLst>
    <dgm:cxn modelId="{1B400039-754B-4B76-B691-9A1342513272}" type="presOf" srcId="{0FD9ABEA-91FF-4C40-8CC6-76FF1E8C2718}" destId="{63E8E318-4B8A-4F20-93FF-4EF4BC509B20}"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A18E5D-5354-47F6-9D12-D7AC9D4510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F2ECA30D-5B43-48BD-815D-51FA983587D7}">
      <dgm:prSet/>
      <dgm:spPr/>
      <dgm:t>
        <a:bodyPr/>
        <a:lstStyle/>
        <a:p>
          <a:r>
            <a:rPr lang="en-US" b="0" i="0" dirty="0"/>
            <a:t>"In this project, data collection from vision sensors is a critical step. It's this data that empowers our AI models to learn and make informed decisions. Here's how we gather insights from our vision sensors:</a:t>
          </a:r>
          <a:endParaRPr lang="en-IN" dirty="0"/>
        </a:p>
      </dgm:t>
    </dgm:pt>
    <dgm:pt modelId="{8FDBD599-601E-4F1E-9095-9915CB1D39B4}" type="parTrans" cxnId="{DA138827-AA2A-469E-AA43-89A2D2F1C58F}">
      <dgm:prSet/>
      <dgm:spPr/>
      <dgm:t>
        <a:bodyPr/>
        <a:lstStyle/>
        <a:p>
          <a:endParaRPr lang="en-IN"/>
        </a:p>
      </dgm:t>
    </dgm:pt>
    <dgm:pt modelId="{3C57592B-B6C7-4746-B5F2-01D6869217F6}" type="sibTrans" cxnId="{DA138827-AA2A-469E-AA43-89A2D2F1C58F}">
      <dgm:prSet/>
      <dgm:spPr/>
      <dgm:t>
        <a:bodyPr/>
        <a:lstStyle/>
        <a:p>
          <a:endParaRPr lang="en-IN"/>
        </a:p>
      </dgm:t>
    </dgm:pt>
    <dgm:pt modelId="{AC7BFBC9-3F56-41D1-AB37-0E9D0A856C75}">
      <dgm:prSet/>
      <dgm:spPr/>
      <dgm:t>
        <a:bodyPr/>
        <a:lstStyle/>
        <a:p>
          <a:r>
            <a:rPr lang="en-US" b="1" i="0"/>
            <a:t>Camera Data</a:t>
          </a:r>
          <a:r>
            <a:rPr lang="en-US" b="0" i="0"/>
            <a:t>:</a:t>
          </a:r>
          <a:endParaRPr lang="en-IN"/>
        </a:p>
      </dgm:t>
    </dgm:pt>
    <dgm:pt modelId="{65D0F620-D17C-4D27-9258-F6959D25C46C}" type="parTrans" cxnId="{4B61339A-8123-4608-BCB2-84906DEA133A}">
      <dgm:prSet/>
      <dgm:spPr/>
      <dgm:t>
        <a:bodyPr/>
        <a:lstStyle/>
        <a:p>
          <a:endParaRPr lang="en-IN"/>
        </a:p>
      </dgm:t>
    </dgm:pt>
    <dgm:pt modelId="{9D61EA92-23C3-4DB9-A5DF-934919F70DAE}" type="sibTrans" cxnId="{4B61339A-8123-4608-BCB2-84906DEA133A}">
      <dgm:prSet/>
      <dgm:spPr/>
      <dgm:t>
        <a:bodyPr/>
        <a:lstStyle/>
        <a:p>
          <a:endParaRPr lang="en-IN"/>
        </a:p>
      </dgm:t>
    </dgm:pt>
    <dgm:pt modelId="{F8C8EFEF-52DD-45C7-A15C-83F31F8CCBC1}">
      <dgm:prSet/>
      <dgm:spPr/>
      <dgm:t>
        <a:bodyPr/>
        <a:lstStyle/>
        <a:p>
          <a:r>
            <a:rPr lang="en-US" b="0" i="0" dirty="0"/>
            <a:t>Cameras capture images of the environment as the car navigates in the environment.</a:t>
          </a:r>
          <a:endParaRPr lang="en-IN" dirty="0"/>
        </a:p>
      </dgm:t>
    </dgm:pt>
    <dgm:pt modelId="{0C6FF1C1-3796-4E1E-B02D-EAF2EA33FFA8}" type="parTrans" cxnId="{02E23843-9CEA-4ECD-84ED-E36D7582F8B6}">
      <dgm:prSet/>
      <dgm:spPr/>
      <dgm:t>
        <a:bodyPr/>
        <a:lstStyle/>
        <a:p>
          <a:endParaRPr lang="en-IN"/>
        </a:p>
      </dgm:t>
    </dgm:pt>
    <dgm:pt modelId="{4A9D446B-6D7B-4EB1-B49B-D8582F00D6C4}" type="sibTrans" cxnId="{02E23843-9CEA-4ECD-84ED-E36D7582F8B6}">
      <dgm:prSet/>
      <dgm:spPr/>
      <dgm:t>
        <a:bodyPr/>
        <a:lstStyle/>
        <a:p>
          <a:endParaRPr lang="en-IN"/>
        </a:p>
      </dgm:t>
    </dgm:pt>
    <dgm:pt modelId="{0BDD121B-A7F2-4DD2-8090-F66532839DCE}">
      <dgm:prSet/>
      <dgm:spPr/>
      <dgm:t>
        <a:bodyPr/>
        <a:lstStyle/>
        <a:p>
          <a:r>
            <a:rPr lang="en-US" b="0" i="0"/>
            <a:t>These images serve as raw input for various computer vision tasks, such as object detection, and lane tracking,.</a:t>
          </a:r>
          <a:endParaRPr lang="en-IN"/>
        </a:p>
      </dgm:t>
    </dgm:pt>
    <dgm:pt modelId="{23643C99-2D3F-4996-94D7-3BC0C7C9DACF}" type="parTrans" cxnId="{C0A2D1FF-CABD-4D17-8D73-747C5E566538}">
      <dgm:prSet/>
      <dgm:spPr/>
      <dgm:t>
        <a:bodyPr/>
        <a:lstStyle/>
        <a:p>
          <a:endParaRPr lang="en-IN"/>
        </a:p>
      </dgm:t>
    </dgm:pt>
    <dgm:pt modelId="{9234D3F6-6EE4-4765-9A56-3BA371D6427A}" type="sibTrans" cxnId="{C0A2D1FF-CABD-4D17-8D73-747C5E566538}">
      <dgm:prSet/>
      <dgm:spPr/>
      <dgm:t>
        <a:bodyPr/>
        <a:lstStyle/>
        <a:p>
          <a:endParaRPr lang="en-IN"/>
        </a:p>
      </dgm:t>
    </dgm:pt>
    <dgm:pt modelId="{8BB92C21-8618-444F-A905-FB7779FA1166}" type="pres">
      <dgm:prSet presAssocID="{B8A18E5D-5354-47F6-9D12-D7AC9D451031}" presName="linear" presStyleCnt="0">
        <dgm:presLayoutVars>
          <dgm:animLvl val="lvl"/>
          <dgm:resizeHandles val="exact"/>
        </dgm:presLayoutVars>
      </dgm:prSet>
      <dgm:spPr/>
    </dgm:pt>
    <dgm:pt modelId="{ADB8162C-9F7E-475E-B0E0-86A92AA6BF7E}" type="pres">
      <dgm:prSet presAssocID="{F2ECA30D-5B43-48BD-815D-51FA983587D7}" presName="parentText" presStyleLbl="node1" presStyleIdx="0" presStyleCnt="1">
        <dgm:presLayoutVars>
          <dgm:chMax val="0"/>
          <dgm:bulletEnabled val="1"/>
        </dgm:presLayoutVars>
      </dgm:prSet>
      <dgm:spPr/>
    </dgm:pt>
    <dgm:pt modelId="{5E3E0BA0-87EF-4D8C-80B5-AA2FC06C1EB1}" type="pres">
      <dgm:prSet presAssocID="{F2ECA30D-5B43-48BD-815D-51FA983587D7}" presName="childText" presStyleLbl="revTx" presStyleIdx="0" presStyleCnt="1">
        <dgm:presLayoutVars>
          <dgm:bulletEnabled val="1"/>
        </dgm:presLayoutVars>
      </dgm:prSet>
      <dgm:spPr/>
    </dgm:pt>
  </dgm:ptLst>
  <dgm:cxnLst>
    <dgm:cxn modelId="{FFCDBE0A-75A4-4344-A3A0-9B0B45531115}" type="presOf" srcId="{B8A18E5D-5354-47F6-9D12-D7AC9D451031}" destId="{8BB92C21-8618-444F-A905-FB7779FA1166}" srcOrd="0" destOrd="0" presId="urn:microsoft.com/office/officeart/2005/8/layout/vList2"/>
    <dgm:cxn modelId="{6B331723-5C33-46F5-BC78-A9F70F3D67BF}" type="presOf" srcId="{AC7BFBC9-3F56-41D1-AB37-0E9D0A856C75}" destId="{5E3E0BA0-87EF-4D8C-80B5-AA2FC06C1EB1}" srcOrd="0" destOrd="0" presId="urn:microsoft.com/office/officeart/2005/8/layout/vList2"/>
    <dgm:cxn modelId="{DA138827-AA2A-469E-AA43-89A2D2F1C58F}" srcId="{B8A18E5D-5354-47F6-9D12-D7AC9D451031}" destId="{F2ECA30D-5B43-48BD-815D-51FA983587D7}" srcOrd="0" destOrd="0" parTransId="{8FDBD599-601E-4F1E-9095-9915CB1D39B4}" sibTransId="{3C57592B-B6C7-4746-B5F2-01D6869217F6}"/>
    <dgm:cxn modelId="{68AD983B-0131-42D5-A3F7-421DC883FB8E}" type="presOf" srcId="{F2ECA30D-5B43-48BD-815D-51FA983587D7}" destId="{ADB8162C-9F7E-475E-B0E0-86A92AA6BF7E}" srcOrd="0" destOrd="0" presId="urn:microsoft.com/office/officeart/2005/8/layout/vList2"/>
    <dgm:cxn modelId="{E83CF15E-8374-4493-8F94-54B275B0A2A0}" type="presOf" srcId="{F8C8EFEF-52DD-45C7-A15C-83F31F8CCBC1}" destId="{5E3E0BA0-87EF-4D8C-80B5-AA2FC06C1EB1}" srcOrd="0" destOrd="1" presId="urn:microsoft.com/office/officeart/2005/8/layout/vList2"/>
    <dgm:cxn modelId="{02E23843-9CEA-4ECD-84ED-E36D7582F8B6}" srcId="{AC7BFBC9-3F56-41D1-AB37-0E9D0A856C75}" destId="{F8C8EFEF-52DD-45C7-A15C-83F31F8CCBC1}" srcOrd="0" destOrd="0" parTransId="{0C6FF1C1-3796-4E1E-B02D-EAF2EA33FFA8}" sibTransId="{4A9D446B-6D7B-4EB1-B49B-D8582F00D6C4}"/>
    <dgm:cxn modelId="{4B61339A-8123-4608-BCB2-84906DEA133A}" srcId="{F2ECA30D-5B43-48BD-815D-51FA983587D7}" destId="{AC7BFBC9-3F56-41D1-AB37-0E9D0A856C75}" srcOrd="0" destOrd="0" parTransId="{65D0F620-D17C-4D27-9258-F6959D25C46C}" sibTransId="{9D61EA92-23C3-4DB9-A5DF-934919F70DAE}"/>
    <dgm:cxn modelId="{E0AD2FD9-571A-4C28-B37F-0718261B1248}" type="presOf" srcId="{0BDD121B-A7F2-4DD2-8090-F66532839DCE}" destId="{5E3E0BA0-87EF-4D8C-80B5-AA2FC06C1EB1}" srcOrd="0" destOrd="2" presId="urn:microsoft.com/office/officeart/2005/8/layout/vList2"/>
    <dgm:cxn modelId="{C0A2D1FF-CABD-4D17-8D73-747C5E566538}" srcId="{AC7BFBC9-3F56-41D1-AB37-0E9D0A856C75}" destId="{0BDD121B-A7F2-4DD2-8090-F66532839DCE}" srcOrd="1" destOrd="0" parTransId="{23643C99-2D3F-4996-94D7-3BC0C7C9DACF}" sibTransId="{9234D3F6-6EE4-4765-9A56-3BA371D6427A}"/>
    <dgm:cxn modelId="{3F0C28BE-E2EC-44AE-A65C-49D85CD20402}" type="presParOf" srcId="{8BB92C21-8618-444F-A905-FB7779FA1166}" destId="{ADB8162C-9F7E-475E-B0E0-86A92AA6BF7E}" srcOrd="0" destOrd="0" presId="urn:microsoft.com/office/officeart/2005/8/layout/vList2"/>
    <dgm:cxn modelId="{B367D386-D06D-46F5-9440-50B0AB6D9BB1}" type="presParOf" srcId="{8BB92C21-8618-444F-A905-FB7779FA1166}" destId="{5E3E0BA0-87EF-4D8C-80B5-AA2FC06C1EB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A18E5D-5354-47F6-9D12-D7AC9D4510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8BB92C21-8618-444F-A905-FB7779FA1166}" type="pres">
      <dgm:prSet presAssocID="{B8A18E5D-5354-47F6-9D12-D7AC9D451031}" presName="linear" presStyleCnt="0">
        <dgm:presLayoutVars>
          <dgm:animLvl val="lvl"/>
          <dgm:resizeHandles val="exact"/>
        </dgm:presLayoutVars>
      </dgm:prSet>
      <dgm:spPr/>
    </dgm:pt>
  </dgm:ptLst>
  <dgm:cxnLst>
    <dgm:cxn modelId="{FFCDBE0A-75A4-4344-A3A0-9B0B45531115}" type="presOf" srcId="{B8A18E5D-5354-47F6-9D12-D7AC9D451031}" destId="{8BB92C21-8618-444F-A905-FB7779FA1166}" srcOrd="0" destOrd="0" presId="urn:microsoft.com/office/officeart/2005/8/layout/vList2"/>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1F3E4D-98D6-405C-AB13-71836835CC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902DE177-950F-46E8-B747-9F17C56B5ADC}">
      <dgm:prSet/>
      <dgm:spPr/>
      <dgm:t>
        <a:bodyPr/>
        <a:lstStyle/>
        <a:p>
          <a:r>
            <a:rPr lang="en-US" b="0" i="0"/>
            <a:t>"In our project, deep learning serves as the brain of our AI-driven autonomous car. This section focuses on the core component, the deep learning model:</a:t>
          </a:r>
          <a:endParaRPr lang="en-IN"/>
        </a:p>
      </dgm:t>
    </dgm:pt>
    <dgm:pt modelId="{D0C09211-B472-4348-8C7D-AD458CF90DD6}" type="parTrans" cxnId="{AF3DB0A7-20A2-4F34-B45E-FCA64A71352B}">
      <dgm:prSet/>
      <dgm:spPr/>
      <dgm:t>
        <a:bodyPr/>
        <a:lstStyle/>
        <a:p>
          <a:endParaRPr lang="en-IN"/>
        </a:p>
      </dgm:t>
    </dgm:pt>
    <dgm:pt modelId="{ECFB0707-4D64-4428-BC2F-63352A5B4BA6}" type="sibTrans" cxnId="{AF3DB0A7-20A2-4F34-B45E-FCA64A71352B}">
      <dgm:prSet/>
      <dgm:spPr/>
      <dgm:t>
        <a:bodyPr/>
        <a:lstStyle/>
        <a:p>
          <a:endParaRPr lang="en-IN"/>
        </a:p>
      </dgm:t>
    </dgm:pt>
    <dgm:pt modelId="{8A10C11B-535A-4243-8451-014E2207CE02}">
      <dgm:prSet/>
      <dgm:spPr/>
      <dgm:t>
        <a:bodyPr/>
        <a:lstStyle/>
        <a:p>
          <a:r>
            <a:rPr lang="en-US" b="1" i="0"/>
            <a:t>Model Architecture</a:t>
          </a:r>
          <a:r>
            <a:rPr lang="en-US" b="0" i="0"/>
            <a:t>:</a:t>
          </a:r>
          <a:endParaRPr lang="en-IN"/>
        </a:p>
      </dgm:t>
    </dgm:pt>
    <dgm:pt modelId="{CBAB57E2-4348-4A7F-9529-3F6A80C3BA6D}" type="parTrans" cxnId="{13DA268B-BF4B-4F9D-B89C-E4036FA74A4E}">
      <dgm:prSet/>
      <dgm:spPr/>
      <dgm:t>
        <a:bodyPr/>
        <a:lstStyle/>
        <a:p>
          <a:endParaRPr lang="en-IN"/>
        </a:p>
      </dgm:t>
    </dgm:pt>
    <dgm:pt modelId="{E8ACEA03-9601-403B-A80B-016008347F4D}" type="sibTrans" cxnId="{13DA268B-BF4B-4F9D-B89C-E4036FA74A4E}">
      <dgm:prSet/>
      <dgm:spPr/>
      <dgm:t>
        <a:bodyPr/>
        <a:lstStyle/>
        <a:p>
          <a:endParaRPr lang="en-IN"/>
        </a:p>
      </dgm:t>
    </dgm:pt>
    <dgm:pt modelId="{32B0798B-F6AC-45D6-80FF-0B1B019338E3}">
      <dgm:prSet/>
      <dgm:spPr/>
      <dgm:t>
        <a:bodyPr/>
        <a:lstStyle/>
        <a:p>
          <a:r>
            <a:rPr lang="en-US" b="0" i="0" dirty="0"/>
            <a:t>Convolutional neural network (CNN) that takes input from the vision sensors.</a:t>
          </a:r>
          <a:endParaRPr lang="en-IN" dirty="0"/>
        </a:p>
      </dgm:t>
    </dgm:pt>
    <dgm:pt modelId="{121AE41F-0896-47A4-9464-774AF6506222}" type="parTrans" cxnId="{402EE5CD-4C9A-419C-97D6-E179B5B76380}">
      <dgm:prSet/>
      <dgm:spPr/>
      <dgm:t>
        <a:bodyPr/>
        <a:lstStyle/>
        <a:p>
          <a:endParaRPr lang="en-IN"/>
        </a:p>
      </dgm:t>
    </dgm:pt>
    <dgm:pt modelId="{2B84DABE-8F15-44E0-80DE-C6247C08BACA}" type="sibTrans" cxnId="{402EE5CD-4C9A-419C-97D6-E179B5B76380}">
      <dgm:prSet/>
      <dgm:spPr/>
      <dgm:t>
        <a:bodyPr/>
        <a:lstStyle/>
        <a:p>
          <a:endParaRPr lang="en-IN"/>
        </a:p>
      </dgm:t>
    </dgm:pt>
    <dgm:pt modelId="{181AE382-5843-403C-B0F6-C1D02B096EDD}">
      <dgm:prSet/>
      <dgm:spPr/>
      <dgm:t>
        <a:bodyPr/>
        <a:lstStyle/>
        <a:p>
          <a:r>
            <a:rPr lang="en-US" b="0" i="0"/>
            <a:t>The CNN architecture is optimized for tasks like object detection, lane tracking, and decision-making.</a:t>
          </a:r>
          <a:endParaRPr lang="en-IN"/>
        </a:p>
      </dgm:t>
    </dgm:pt>
    <dgm:pt modelId="{430CFFFF-FB4E-486B-B1C5-ED65B653B043}" type="parTrans" cxnId="{BD86C571-D1B2-4492-A591-9326E50C382A}">
      <dgm:prSet/>
      <dgm:spPr/>
      <dgm:t>
        <a:bodyPr/>
        <a:lstStyle/>
        <a:p>
          <a:endParaRPr lang="en-IN"/>
        </a:p>
      </dgm:t>
    </dgm:pt>
    <dgm:pt modelId="{36719B1E-3A3D-4DF6-8200-53E6BAC6D4F0}" type="sibTrans" cxnId="{BD86C571-D1B2-4492-A591-9326E50C382A}">
      <dgm:prSet/>
      <dgm:spPr/>
      <dgm:t>
        <a:bodyPr/>
        <a:lstStyle/>
        <a:p>
          <a:endParaRPr lang="en-IN"/>
        </a:p>
      </dgm:t>
    </dgm:pt>
    <dgm:pt modelId="{236A77C5-8D1D-4B55-8F50-CE54AE25372C}">
      <dgm:prSet/>
      <dgm:spPr/>
      <dgm:t>
        <a:bodyPr/>
        <a:lstStyle/>
        <a:p>
          <a:r>
            <a:rPr lang="en-US" b="1" i="0"/>
            <a:t>Training Data</a:t>
          </a:r>
          <a:r>
            <a:rPr lang="en-US" b="0" i="0"/>
            <a:t>:</a:t>
          </a:r>
          <a:endParaRPr lang="en-IN"/>
        </a:p>
      </dgm:t>
    </dgm:pt>
    <dgm:pt modelId="{CD19A611-45B6-4C57-98FA-4AF6CB892651}" type="parTrans" cxnId="{9EDA4338-56D1-4551-BA50-6C948F8555FE}">
      <dgm:prSet/>
      <dgm:spPr/>
      <dgm:t>
        <a:bodyPr/>
        <a:lstStyle/>
        <a:p>
          <a:endParaRPr lang="en-IN"/>
        </a:p>
      </dgm:t>
    </dgm:pt>
    <dgm:pt modelId="{B323BE9F-9842-4E8D-A3DB-4176ABB95029}" type="sibTrans" cxnId="{9EDA4338-56D1-4551-BA50-6C948F8555FE}">
      <dgm:prSet/>
      <dgm:spPr/>
      <dgm:t>
        <a:bodyPr/>
        <a:lstStyle/>
        <a:p>
          <a:endParaRPr lang="en-IN"/>
        </a:p>
      </dgm:t>
    </dgm:pt>
    <dgm:pt modelId="{A89FC7FA-E806-4A86-8F00-F1E73F4B2BFA}">
      <dgm:prSet/>
      <dgm:spPr/>
      <dgm:t>
        <a:bodyPr/>
        <a:lstStyle/>
        <a:p>
          <a:r>
            <a:rPr lang="en-US" b="0" i="0" dirty="0"/>
            <a:t>The model is trained on the data collected from our previous steps, including camera images, This data forms the basis for teaching the AI to recognize and respond to various scenarios.</a:t>
          </a:r>
          <a:endParaRPr lang="en-IN" dirty="0"/>
        </a:p>
      </dgm:t>
    </dgm:pt>
    <dgm:pt modelId="{B46850B1-A4FA-41FD-AB6A-9035624B11D9}" type="parTrans" cxnId="{193653E8-FCC4-4C25-B446-73AA91A38B83}">
      <dgm:prSet/>
      <dgm:spPr/>
      <dgm:t>
        <a:bodyPr/>
        <a:lstStyle/>
        <a:p>
          <a:endParaRPr lang="en-IN"/>
        </a:p>
      </dgm:t>
    </dgm:pt>
    <dgm:pt modelId="{9F9AF9BA-48FF-4369-9520-3864D1F21683}" type="sibTrans" cxnId="{193653E8-FCC4-4C25-B446-73AA91A38B83}">
      <dgm:prSet/>
      <dgm:spPr/>
      <dgm:t>
        <a:bodyPr/>
        <a:lstStyle/>
        <a:p>
          <a:endParaRPr lang="en-IN"/>
        </a:p>
      </dgm:t>
    </dgm:pt>
    <dgm:pt modelId="{51DED4EC-25BA-4A41-A355-D15CF714102E}">
      <dgm:prSet/>
      <dgm:spPr/>
      <dgm:t>
        <a:bodyPr/>
        <a:lstStyle/>
        <a:p>
          <a:r>
            <a:rPr lang="en-US" b="1" i="0"/>
            <a:t>Labeling</a:t>
          </a:r>
          <a:r>
            <a:rPr lang="en-US" b="0" i="0"/>
            <a:t>:</a:t>
          </a:r>
          <a:endParaRPr lang="en-IN"/>
        </a:p>
      </dgm:t>
    </dgm:pt>
    <dgm:pt modelId="{D21B9C5B-CD9F-4D99-A124-8B4A45C0EC94}" type="parTrans" cxnId="{EC43E83E-8E7F-4076-BB80-497948F62920}">
      <dgm:prSet/>
      <dgm:spPr/>
      <dgm:t>
        <a:bodyPr/>
        <a:lstStyle/>
        <a:p>
          <a:endParaRPr lang="en-IN"/>
        </a:p>
      </dgm:t>
    </dgm:pt>
    <dgm:pt modelId="{0EF086C3-D35F-4D12-A654-18E29282443B}" type="sibTrans" cxnId="{EC43E83E-8E7F-4076-BB80-497948F62920}">
      <dgm:prSet/>
      <dgm:spPr/>
      <dgm:t>
        <a:bodyPr/>
        <a:lstStyle/>
        <a:p>
          <a:endParaRPr lang="en-IN"/>
        </a:p>
      </dgm:t>
    </dgm:pt>
    <dgm:pt modelId="{A85AB1A6-56CF-40DE-8E25-73DA2C097F5D}">
      <dgm:prSet/>
      <dgm:spPr/>
      <dgm:t>
        <a:bodyPr/>
        <a:lstStyle/>
        <a:p>
          <a:r>
            <a:rPr lang="en-US" b="0" i="0" dirty="0"/>
            <a:t>Data is carefully labeled, indicating the presence and characteristics of objects, road markings, and more.</a:t>
          </a:r>
          <a:endParaRPr lang="en-IN" dirty="0"/>
        </a:p>
      </dgm:t>
    </dgm:pt>
    <dgm:pt modelId="{904C4AED-C0D2-4ECA-8028-FC5E6A0E1446}" type="parTrans" cxnId="{20848BC4-1CAE-41A8-98AC-E287869CCEFE}">
      <dgm:prSet/>
      <dgm:spPr/>
      <dgm:t>
        <a:bodyPr/>
        <a:lstStyle/>
        <a:p>
          <a:endParaRPr lang="en-IN"/>
        </a:p>
      </dgm:t>
    </dgm:pt>
    <dgm:pt modelId="{422AF36A-821C-4476-B4F1-6BDB14DAC21C}" type="sibTrans" cxnId="{20848BC4-1CAE-41A8-98AC-E287869CCEFE}">
      <dgm:prSet/>
      <dgm:spPr/>
      <dgm:t>
        <a:bodyPr/>
        <a:lstStyle/>
        <a:p>
          <a:endParaRPr lang="en-IN"/>
        </a:p>
      </dgm:t>
    </dgm:pt>
    <dgm:pt modelId="{C2292238-05AB-4AED-AEB6-84F635BEAC68}">
      <dgm:prSet/>
      <dgm:spPr/>
      <dgm:t>
        <a:bodyPr/>
        <a:lstStyle/>
        <a:p>
          <a:r>
            <a:rPr lang="en-US" b="0" i="0"/>
            <a:t>This labeling is essential for supervised learning, enabling the model to generalize from the provided examples.</a:t>
          </a:r>
          <a:endParaRPr lang="en-IN"/>
        </a:p>
      </dgm:t>
    </dgm:pt>
    <dgm:pt modelId="{D94337B1-2144-41DB-A33B-29279BDB4D45}" type="parTrans" cxnId="{04856866-414D-4A6D-BDAC-7CBD169FE251}">
      <dgm:prSet/>
      <dgm:spPr/>
      <dgm:t>
        <a:bodyPr/>
        <a:lstStyle/>
        <a:p>
          <a:endParaRPr lang="en-IN"/>
        </a:p>
      </dgm:t>
    </dgm:pt>
    <dgm:pt modelId="{18D27074-A02A-4EE4-84CB-1D0C7485F748}" type="sibTrans" cxnId="{04856866-414D-4A6D-BDAC-7CBD169FE251}">
      <dgm:prSet/>
      <dgm:spPr/>
      <dgm:t>
        <a:bodyPr/>
        <a:lstStyle/>
        <a:p>
          <a:endParaRPr lang="en-IN"/>
        </a:p>
      </dgm:t>
    </dgm:pt>
    <dgm:pt modelId="{E9A5F3C6-9A12-48AF-A8C6-24B23EEA46CF}">
      <dgm:prSet/>
      <dgm:spPr/>
      <dgm:t>
        <a:bodyPr/>
        <a:lstStyle/>
        <a:p>
          <a:r>
            <a:rPr lang="en-US" b="1" i="0"/>
            <a:t>Training Process</a:t>
          </a:r>
          <a:r>
            <a:rPr lang="en-US" b="0" i="0"/>
            <a:t>:</a:t>
          </a:r>
          <a:endParaRPr lang="en-IN"/>
        </a:p>
      </dgm:t>
    </dgm:pt>
    <dgm:pt modelId="{41E30F7F-4CFE-4982-8D9D-39D1C10C6D79}" type="parTrans" cxnId="{079F738D-038C-4402-9505-BA50438B3540}">
      <dgm:prSet/>
      <dgm:spPr/>
      <dgm:t>
        <a:bodyPr/>
        <a:lstStyle/>
        <a:p>
          <a:endParaRPr lang="en-IN"/>
        </a:p>
      </dgm:t>
    </dgm:pt>
    <dgm:pt modelId="{7F36FF60-8827-4891-8408-715CE4AC44D3}" type="sibTrans" cxnId="{079F738D-038C-4402-9505-BA50438B3540}">
      <dgm:prSet/>
      <dgm:spPr/>
      <dgm:t>
        <a:bodyPr/>
        <a:lstStyle/>
        <a:p>
          <a:endParaRPr lang="en-IN"/>
        </a:p>
      </dgm:t>
    </dgm:pt>
    <dgm:pt modelId="{BF8A1CA0-BCAF-4B49-B91C-D1932DE4E9E8}">
      <dgm:prSet/>
      <dgm:spPr/>
      <dgm:t>
        <a:bodyPr/>
        <a:lstStyle/>
        <a:p>
          <a:r>
            <a:rPr lang="en-US" b="0" i="0" dirty="0"/>
            <a:t>We utilize Python and the CNN deep learning framework for training.</a:t>
          </a:r>
          <a:endParaRPr lang="en-IN" dirty="0"/>
        </a:p>
      </dgm:t>
    </dgm:pt>
    <dgm:pt modelId="{01B45456-57A8-479C-B13D-D511D01CF71E}" type="parTrans" cxnId="{B2ACF14F-1EA0-4C21-958E-C95DF1632026}">
      <dgm:prSet/>
      <dgm:spPr/>
      <dgm:t>
        <a:bodyPr/>
        <a:lstStyle/>
        <a:p>
          <a:endParaRPr lang="en-IN"/>
        </a:p>
      </dgm:t>
    </dgm:pt>
    <dgm:pt modelId="{A3243F3C-A23B-4260-BF20-6503DF3BD702}" type="sibTrans" cxnId="{B2ACF14F-1EA0-4C21-958E-C95DF1632026}">
      <dgm:prSet/>
      <dgm:spPr/>
      <dgm:t>
        <a:bodyPr/>
        <a:lstStyle/>
        <a:p>
          <a:endParaRPr lang="en-IN"/>
        </a:p>
      </dgm:t>
    </dgm:pt>
    <dgm:pt modelId="{9DFF3FAE-2079-4874-8582-C09D637BFF75}">
      <dgm:prSet/>
      <dgm:spPr/>
      <dgm:t>
        <a:bodyPr/>
        <a:lstStyle/>
        <a:p>
          <a:r>
            <a:rPr lang="en-US" b="0" i="0"/>
            <a:t>The model undergoes iterations of training to learn and improve its performance.</a:t>
          </a:r>
          <a:endParaRPr lang="en-IN"/>
        </a:p>
      </dgm:t>
    </dgm:pt>
    <dgm:pt modelId="{26967D98-6DDF-4CE7-A568-077F1DA279DD}" type="parTrans" cxnId="{2874B482-DE69-472D-AAD0-F414B16AF6F3}">
      <dgm:prSet/>
      <dgm:spPr/>
      <dgm:t>
        <a:bodyPr/>
        <a:lstStyle/>
        <a:p>
          <a:endParaRPr lang="en-IN"/>
        </a:p>
      </dgm:t>
    </dgm:pt>
    <dgm:pt modelId="{F7E890DE-09F9-4CF0-A31F-F78BD4BBB118}" type="sibTrans" cxnId="{2874B482-DE69-472D-AAD0-F414B16AF6F3}">
      <dgm:prSet/>
      <dgm:spPr/>
      <dgm:t>
        <a:bodyPr/>
        <a:lstStyle/>
        <a:p>
          <a:endParaRPr lang="en-IN"/>
        </a:p>
      </dgm:t>
    </dgm:pt>
    <dgm:pt modelId="{C422C8E2-CD02-4D8F-BC93-E0805410C07B}">
      <dgm:prSet/>
      <dgm:spPr/>
      <dgm:t>
        <a:bodyPr/>
        <a:lstStyle/>
        <a:p>
          <a:r>
            <a:rPr lang="en-US" b="1" i="0"/>
            <a:t>Inference and Decision-Making</a:t>
          </a:r>
          <a:r>
            <a:rPr lang="en-US" b="0" i="0"/>
            <a:t>:</a:t>
          </a:r>
          <a:endParaRPr lang="en-IN"/>
        </a:p>
      </dgm:t>
    </dgm:pt>
    <dgm:pt modelId="{0CBD198F-6631-4F7B-946F-3B8D680CD6DD}" type="parTrans" cxnId="{649E73E5-E2AF-4525-B5A9-7E852D4A994B}">
      <dgm:prSet/>
      <dgm:spPr/>
      <dgm:t>
        <a:bodyPr/>
        <a:lstStyle/>
        <a:p>
          <a:endParaRPr lang="en-IN"/>
        </a:p>
      </dgm:t>
    </dgm:pt>
    <dgm:pt modelId="{4612A7B7-19CA-4373-AA1F-DEA58826BFCA}" type="sibTrans" cxnId="{649E73E5-E2AF-4525-B5A9-7E852D4A994B}">
      <dgm:prSet/>
      <dgm:spPr/>
      <dgm:t>
        <a:bodyPr/>
        <a:lstStyle/>
        <a:p>
          <a:endParaRPr lang="en-IN"/>
        </a:p>
      </dgm:t>
    </dgm:pt>
    <dgm:pt modelId="{41B3873F-4C0F-4AFD-9D2F-F8B57B6DECA8}">
      <dgm:prSet/>
      <dgm:spPr/>
      <dgm:t>
        <a:bodyPr/>
        <a:lstStyle/>
        <a:p>
          <a:r>
            <a:rPr lang="en-US" b="0" i="0"/>
            <a:t>Once trained, the model can perform real-time inference on new sensor data.</a:t>
          </a:r>
          <a:endParaRPr lang="en-IN"/>
        </a:p>
      </dgm:t>
    </dgm:pt>
    <dgm:pt modelId="{D08BD7E8-6C13-43E7-931A-0F0CD8870DF9}" type="parTrans" cxnId="{39AA5FC7-7C1D-4C06-8C41-7889259CEA1F}">
      <dgm:prSet/>
      <dgm:spPr/>
      <dgm:t>
        <a:bodyPr/>
        <a:lstStyle/>
        <a:p>
          <a:endParaRPr lang="en-IN"/>
        </a:p>
      </dgm:t>
    </dgm:pt>
    <dgm:pt modelId="{475372A6-52DB-4A98-B712-37ABCE31BCE2}" type="sibTrans" cxnId="{39AA5FC7-7C1D-4C06-8C41-7889259CEA1F}">
      <dgm:prSet/>
      <dgm:spPr/>
      <dgm:t>
        <a:bodyPr/>
        <a:lstStyle/>
        <a:p>
          <a:endParaRPr lang="en-IN"/>
        </a:p>
      </dgm:t>
    </dgm:pt>
    <dgm:pt modelId="{714BFA21-D4DE-4F42-A938-D7A64DF274DB}">
      <dgm:prSet/>
      <dgm:spPr/>
      <dgm:t>
        <a:bodyPr/>
        <a:lstStyle/>
        <a:p>
          <a:r>
            <a:rPr lang="en-US" b="0" i="0"/>
            <a:t>It makes decisions about steering, acceleration, braking, and navigation based on its learned knowledge.</a:t>
          </a:r>
          <a:endParaRPr lang="en-IN"/>
        </a:p>
      </dgm:t>
    </dgm:pt>
    <dgm:pt modelId="{86798E20-5395-409E-9CED-A41791464374}" type="parTrans" cxnId="{372C7138-4A91-4920-9134-30FCD32DBC41}">
      <dgm:prSet/>
      <dgm:spPr/>
      <dgm:t>
        <a:bodyPr/>
        <a:lstStyle/>
        <a:p>
          <a:endParaRPr lang="en-IN"/>
        </a:p>
      </dgm:t>
    </dgm:pt>
    <dgm:pt modelId="{E8ABC2EB-AD4F-417A-9BE2-98B97086D56D}" type="sibTrans" cxnId="{372C7138-4A91-4920-9134-30FCD32DBC41}">
      <dgm:prSet/>
      <dgm:spPr/>
      <dgm:t>
        <a:bodyPr/>
        <a:lstStyle/>
        <a:p>
          <a:endParaRPr lang="en-IN"/>
        </a:p>
      </dgm:t>
    </dgm:pt>
    <dgm:pt modelId="{BDB9071C-D066-462C-9D44-24274E9B0E7D}" type="pres">
      <dgm:prSet presAssocID="{8B1F3E4D-98D6-405C-AB13-71836835CC20}" presName="linear" presStyleCnt="0">
        <dgm:presLayoutVars>
          <dgm:animLvl val="lvl"/>
          <dgm:resizeHandles val="exact"/>
        </dgm:presLayoutVars>
      </dgm:prSet>
      <dgm:spPr/>
    </dgm:pt>
    <dgm:pt modelId="{950F93B3-D274-454A-A986-C01850AD76B3}" type="pres">
      <dgm:prSet presAssocID="{902DE177-950F-46E8-B747-9F17C56B5ADC}" presName="parentText" presStyleLbl="node1" presStyleIdx="0" presStyleCnt="1">
        <dgm:presLayoutVars>
          <dgm:chMax val="0"/>
          <dgm:bulletEnabled val="1"/>
        </dgm:presLayoutVars>
      </dgm:prSet>
      <dgm:spPr/>
    </dgm:pt>
    <dgm:pt modelId="{A28A999B-E587-49EA-BFF2-BF9A016281CD}" type="pres">
      <dgm:prSet presAssocID="{902DE177-950F-46E8-B747-9F17C56B5ADC}" presName="childText" presStyleLbl="revTx" presStyleIdx="0" presStyleCnt="1">
        <dgm:presLayoutVars>
          <dgm:bulletEnabled val="1"/>
        </dgm:presLayoutVars>
      </dgm:prSet>
      <dgm:spPr/>
    </dgm:pt>
  </dgm:ptLst>
  <dgm:cxnLst>
    <dgm:cxn modelId="{D4188631-399C-4D06-A896-8A688CE1F4C3}" type="presOf" srcId="{C422C8E2-CD02-4D8F-BC93-E0805410C07B}" destId="{A28A999B-E587-49EA-BFF2-BF9A016281CD}" srcOrd="0" destOrd="11" presId="urn:microsoft.com/office/officeart/2005/8/layout/vList2"/>
    <dgm:cxn modelId="{9EDA4338-56D1-4551-BA50-6C948F8555FE}" srcId="{902DE177-950F-46E8-B747-9F17C56B5ADC}" destId="{236A77C5-8D1D-4B55-8F50-CE54AE25372C}" srcOrd="1" destOrd="0" parTransId="{CD19A611-45B6-4C57-98FA-4AF6CB892651}" sibTransId="{B323BE9F-9842-4E8D-A3DB-4176ABB95029}"/>
    <dgm:cxn modelId="{372C7138-4A91-4920-9134-30FCD32DBC41}" srcId="{C422C8E2-CD02-4D8F-BC93-E0805410C07B}" destId="{714BFA21-D4DE-4F42-A938-D7A64DF274DB}" srcOrd="1" destOrd="0" parTransId="{86798E20-5395-409E-9CED-A41791464374}" sibTransId="{E8ABC2EB-AD4F-417A-9BE2-98B97086D56D}"/>
    <dgm:cxn modelId="{FC6FE03E-1D38-46D6-B319-65B3E4405F21}" type="presOf" srcId="{9DFF3FAE-2079-4874-8582-C09D637BFF75}" destId="{A28A999B-E587-49EA-BFF2-BF9A016281CD}" srcOrd="0" destOrd="10" presId="urn:microsoft.com/office/officeart/2005/8/layout/vList2"/>
    <dgm:cxn modelId="{EC43E83E-8E7F-4076-BB80-497948F62920}" srcId="{902DE177-950F-46E8-B747-9F17C56B5ADC}" destId="{51DED4EC-25BA-4A41-A355-D15CF714102E}" srcOrd="2" destOrd="0" parTransId="{D21B9C5B-CD9F-4D99-A124-8B4A45C0EC94}" sibTransId="{0EF086C3-D35F-4D12-A654-18E29282443B}"/>
    <dgm:cxn modelId="{9AE6E55D-7C8C-4C97-8CF4-0F2F15D50D93}" type="presOf" srcId="{C2292238-05AB-4AED-AEB6-84F635BEAC68}" destId="{A28A999B-E587-49EA-BFF2-BF9A016281CD}" srcOrd="0" destOrd="7" presId="urn:microsoft.com/office/officeart/2005/8/layout/vList2"/>
    <dgm:cxn modelId="{04856866-414D-4A6D-BDAC-7CBD169FE251}" srcId="{51DED4EC-25BA-4A41-A355-D15CF714102E}" destId="{C2292238-05AB-4AED-AEB6-84F635BEAC68}" srcOrd="1" destOrd="0" parTransId="{D94337B1-2144-41DB-A33B-29279BDB4D45}" sibTransId="{18D27074-A02A-4EE4-84CB-1D0C7485F748}"/>
    <dgm:cxn modelId="{3D2F244B-2F29-425C-A12E-7AEF19099104}" type="presOf" srcId="{A89FC7FA-E806-4A86-8F00-F1E73F4B2BFA}" destId="{A28A999B-E587-49EA-BFF2-BF9A016281CD}" srcOrd="0" destOrd="4" presId="urn:microsoft.com/office/officeart/2005/8/layout/vList2"/>
    <dgm:cxn modelId="{B2ACF14F-1EA0-4C21-958E-C95DF1632026}" srcId="{E9A5F3C6-9A12-48AF-A8C6-24B23EEA46CF}" destId="{BF8A1CA0-BCAF-4B49-B91C-D1932DE4E9E8}" srcOrd="0" destOrd="0" parTransId="{01B45456-57A8-479C-B13D-D511D01CF71E}" sibTransId="{A3243F3C-A23B-4260-BF20-6503DF3BD702}"/>
    <dgm:cxn modelId="{BD86C571-D1B2-4492-A591-9326E50C382A}" srcId="{8A10C11B-535A-4243-8451-014E2207CE02}" destId="{181AE382-5843-403C-B0F6-C1D02B096EDD}" srcOrd="1" destOrd="0" parTransId="{430CFFFF-FB4E-486B-B1C5-ED65B653B043}" sibTransId="{36719B1E-3A3D-4DF6-8200-53E6BAC6D4F0}"/>
    <dgm:cxn modelId="{6550797A-90B9-4420-92B9-4487F6E83784}" type="presOf" srcId="{BF8A1CA0-BCAF-4B49-B91C-D1932DE4E9E8}" destId="{A28A999B-E587-49EA-BFF2-BF9A016281CD}" srcOrd="0" destOrd="9" presId="urn:microsoft.com/office/officeart/2005/8/layout/vList2"/>
    <dgm:cxn modelId="{2874B482-DE69-472D-AAD0-F414B16AF6F3}" srcId="{E9A5F3C6-9A12-48AF-A8C6-24B23EEA46CF}" destId="{9DFF3FAE-2079-4874-8582-C09D637BFF75}" srcOrd="1" destOrd="0" parTransId="{26967D98-6DDF-4CE7-A568-077F1DA279DD}" sibTransId="{F7E890DE-09F9-4CF0-A31F-F78BD4BBB118}"/>
    <dgm:cxn modelId="{13DA268B-BF4B-4F9D-B89C-E4036FA74A4E}" srcId="{902DE177-950F-46E8-B747-9F17C56B5ADC}" destId="{8A10C11B-535A-4243-8451-014E2207CE02}" srcOrd="0" destOrd="0" parTransId="{CBAB57E2-4348-4A7F-9529-3F6A80C3BA6D}" sibTransId="{E8ACEA03-9601-403B-A80B-016008347F4D}"/>
    <dgm:cxn modelId="{079F738D-038C-4402-9505-BA50438B3540}" srcId="{902DE177-950F-46E8-B747-9F17C56B5ADC}" destId="{E9A5F3C6-9A12-48AF-A8C6-24B23EEA46CF}" srcOrd="3" destOrd="0" parTransId="{41E30F7F-4CFE-4982-8D9D-39D1C10C6D79}" sibTransId="{7F36FF60-8827-4891-8408-715CE4AC44D3}"/>
    <dgm:cxn modelId="{50D4C0A6-2092-4DF3-B5AF-F89C229415BC}" type="presOf" srcId="{E9A5F3C6-9A12-48AF-A8C6-24B23EEA46CF}" destId="{A28A999B-E587-49EA-BFF2-BF9A016281CD}" srcOrd="0" destOrd="8" presId="urn:microsoft.com/office/officeart/2005/8/layout/vList2"/>
    <dgm:cxn modelId="{AF3DB0A7-20A2-4F34-B45E-FCA64A71352B}" srcId="{8B1F3E4D-98D6-405C-AB13-71836835CC20}" destId="{902DE177-950F-46E8-B747-9F17C56B5ADC}" srcOrd="0" destOrd="0" parTransId="{D0C09211-B472-4348-8C7D-AD458CF90DD6}" sibTransId="{ECFB0707-4D64-4428-BC2F-63352A5B4BA6}"/>
    <dgm:cxn modelId="{63C18FAD-2E59-47B5-8248-CADF6500E17A}" type="presOf" srcId="{41B3873F-4C0F-4AFD-9D2F-F8B57B6DECA8}" destId="{A28A999B-E587-49EA-BFF2-BF9A016281CD}" srcOrd="0" destOrd="12" presId="urn:microsoft.com/office/officeart/2005/8/layout/vList2"/>
    <dgm:cxn modelId="{76A691AD-7D29-4FBC-BB47-43C5E9308A26}" type="presOf" srcId="{A85AB1A6-56CF-40DE-8E25-73DA2C097F5D}" destId="{A28A999B-E587-49EA-BFF2-BF9A016281CD}" srcOrd="0" destOrd="6" presId="urn:microsoft.com/office/officeart/2005/8/layout/vList2"/>
    <dgm:cxn modelId="{EF982CAF-EBBD-42EB-A411-315435B72760}" type="presOf" srcId="{51DED4EC-25BA-4A41-A355-D15CF714102E}" destId="{A28A999B-E587-49EA-BFF2-BF9A016281CD}" srcOrd="0" destOrd="5" presId="urn:microsoft.com/office/officeart/2005/8/layout/vList2"/>
    <dgm:cxn modelId="{20848BC4-1CAE-41A8-98AC-E287869CCEFE}" srcId="{51DED4EC-25BA-4A41-A355-D15CF714102E}" destId="{A85AB1A6-56CF-40DE-8E25-73DA2C097F5D}" srcOrd="0" destOrd="0" parTransId="{904C4AED-C0D2-4ECA-8028-FC5E6A0E1446}" sibTransId="{422AF36A-821C-4476-B4F1-6BDB14DAC21C}"/>
    <dgm:cxn modelId="{E18D9FC6-7DF9-4699-AD7F-F6CA9E8D3715}" type="presOf" srcId="{8B1F3E4D-98D6-405C-AB13-71836835CC20}" destId="{BDB9071C-D066-462C-9D44-24274E9B0E7D}" srcOrd="0" destOrd="0" presId="urn:microsoft.com/office/officeart/2005/8/layout/vList2"/>
    <dgm:cxn modelId="{39AA5FC7-7C1D-4C06-8C41-7889259CEA1F}" srcId="{C422C8E2-CD02-4D8F-BC93-E0805410C07B}" destId="{41B3873F-4C0F-4AFD-9D2F-F8B57B6DECA8}" srcOrd="0" destOrd="0" parTransId="{D08BD7E8-6C13-43E7-931A-0F0CD8870DF9}" sibTransId="{475372A6-52DB-4A98-B712-37ABCE31BCE2}"/>
    <dgm:cxn modelId="{402EE5CD-4C9A-419C-97D6-E179B5B76380}" srcId="{8A10C11B-535A-4243-8451-014E2207CE02}" destId="{32B0798B-F6AC-45D6-80FF-0B1B019338E3}" srcOrd="0" destOrd="0" parTransId="{121AE41F-0896-47A4-9464-774AF6506222}" sibTransId="{2B84DABE-8F15-44E0-80DE-C6247C08BACA}"/>
    <dgm:cxn modelId="{D1BD0ACE-C0BA-465A-BA81-40B6F1273329}" type="presOf" srcId="{714BFA21-D4DE-4F42-A938-D7A64DF274DB}" destId="{A28A999B-E587-49EA-BFF2-BF9A016281CD}" srcOrd="0" destOrd="13" presId="urn:microsoft.com/office/officeart/2005/8/layout/vList2"/>
    <dgm:cxn modelId="{649E73E5-E2AF-4525-B5A9-7E852D4A994B}" srcId="{902DE177-950F-46E8-B747-9F17C56B5ADC}" destId="{C422C8E2-CD02-4D8F-BC93-E0805410C07B}" srcOrd="4" destOrd="0" parTransId="{0CBD198F-6631-4F7B-946F-3B8D680CD6DD}" sibTransId="{4612A7B7-19CA-4373-AA1F-DEA58826BFCA}"/>
    <dgm:cxn modelId="{193653E8-FCC4-4C25-B446-73AA91A38B83}" srcId="{236A77C5-8D1D-4B55-8F50-CE54AE25372C}" destId="{A89FC7FA-E806-4A86-8F00-F1E73F4B2BFA}" srcOrd="0" destOrd="0" parTransId="{B46850B1-A4FA-41FD-AB6A-9035624B11D9}" sibTransId="{9F9AF9BA-48FF-4369-9520-3864D1F21683}"/>
    <dgm:cxn modelId="{DFF104EB-AD3B-4F80-A0FE-4A7C9C75A887}" type="presOf" srcId="{902DE177-950F-46E8-B747-9F17C56B5ADC}" destId="{950F93B3-D274-454A-A986-C01850AD76B3}" srcOrd="0" destOrd="0" presId="urn:microsoft.com/office/officeart/2005/8/layout/vList2"/>
    <dgm:cxn modelId="{C9FA30EE-B45B-4919-A147-02F115C90B42}" type="presOf" srcId="{32B0798B-F6AC-45D6-80FF-0B1B019338E3}" destId="{A28A999B-E587-49EA-BFF2-BF9A016281CD}" srcOrd="0" destOrd="1" presId="urn:microsoft.com/office/officeart/2005/8/layout/vList2"/>
    <dgm:cxn modelId="{AAABFCEE-74C2-401D-89E8-4D7EA23CC7F5}" type="presOf" srcId="{236A77C5-8D1D-4B55-8F50-CE54AE25372C}" destId="{A28A999B-E587-49EA-BFF2-BF9A016281CD}" srcOrd="0" destOrd="3" presId="urn:microsoft.com/office/officeart/2005/8/layout/vList2"/>
    <dgm:cxn modelId="{C9E9C9F0-4031-43FE-A3A0-25316C82FC19}" type="presOf" srcId="{181AE382-5843-403C-B0F6-C1D02B096EDD}" destId="{A28A999B-E587-49EA-BFF2-BF9A016281CD}" srcOrd="0" destOrd="2" presId="urn:microsoft.com/office/officeart/2005/8/layout/vList2"/>
    <dgm:cxn modelId="{FBBA95F8-71DC-418B-9BDF-16DFE683DFFA}" type="presOf" srcId="{8A10C11B-535A-4243-8451-014E2207CE02}" destId="{A28A999B-E587-49EA-BFF2-BF9A016281CD}" srcOrd="0" destOrd="0" presId="urn:microsoft.com/office/officeart/2005/8/layout/vList2"/>
    <dgm:cxn modelId="{BDFA45FC-532E-4BA5-9C5C-7A565C0D6461}" type="presParOf" srcId="{BDB9071C-D066-462C-9D44-24274E9B0E7D}" destId="{950F93B3-D274-454A-A986-C01850AD76B3}" srcOrd="0" destOrd="0" presId="urn:microsoft.com/office/officeart/2005/8/layout/vList2"/>
    <dgm:cxn modelId="{DC44D8EE-6502-497A-ADAF-B13D6526ACD5}" type="presParOf" srcId="{BDB9071C-D066-462C-9D44-24274E9B0E7D}" destId="{A28A999B-E587-49EA-BFF2-BF9A016281C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89F45-DE37-45A6-A403-F4FE1D385B07}">
      <dsp:nvSpPr>
        <dsp:cNvPr id="0" name=""/>
        <dsp:cNvSpPr/>
      </dsp:nvSpPr>
      <dsp:spPr>
        <a:xfrm>
          <a:off x="0" y="346186"/>
          <a:ext cx="48165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IN" sz="1200" b="1" kern="1200"/>
            <a:t>By</a:t>
          </a:r>
          <a:r>
            <a:rPr lang="en-IN" sz="1200" kern="1200"/>
            <a:t>: </a:t>
          </a:r>
          <a:r>
            <a:rPr lang="en-IN" sz="1200" b="1" kern="1200"/>
            <a:t>Anjan Kumar Gundinapalya Jayaramaiah</a:t>
          </a:r>
          <a:endParaRPr lang="en-IN" sz="1200" kern="1200"/>
        </a:p>
      </dsp:txBody>
      <dsp:txXfrm>
        <a:off x="14050" y="360236"/>
        <a:ext cx="4788472" cy="259719"/>
      </dsp:txXfrm>
    </dsp:sp>
    <dsp:sp modelId="{E45061C6-A6F3-4AE3-8FA0-AFEBBAAF0752}">
      <dsp:nvSpPr>
        <dsp:cNvPr id="0" name=""/>
        <dsp:cNvSpPr/>
      </dsp:nvSpPr>
      <dsp:spPr>
        <a:xfrm>
          <a:off x="0" y="668566"/>
          <a:ext cx="48165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Instructor: Bahman Zohuri</a:t>
          </a:r>
          <a:endParaRPr lang="en-IN" sz="1200" kern="1200"/>
        </a:p>
      </dsp:txBody>
      <dsp:txXfrm>
        <a:off x="14050" y="682616"/>
        <a:ext cx="4788472" cy="259719"/>
      </dsp:txXfrm>
    </dsp:sp>
    <dsp:sp modelId="{4A025CCA-C55E-4315-BAAC-03F8190B55F6}">
      <dsp:nvSpPr>
        <dsp:cNvPr id="0" name=""/>
        <dsp:cNvSpPr/>
      </dsp:nvSpPr>
      <dsp:spPr>
        <a:xfrm>
          <a:off x="0" y="990946"/>
          <a:ext cx="48165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Course: MSBA 326 Machine Learning for Predictive Analytics</a:t>
          </a:r>
          <a:endParaRPr lang="en-IN" sz="1200" kern="1200"/>
        </a:p>
      </dsp:txBody>
      <dsp:txXfrm>
        <a:off x="14050" y="1004996"/>
        <a:ext cx="4788472" cy="259719"/>
      </dsp:txXfrm>
    </dsp:sp>
    <dsp:sp modelId="{81A491C3-9236-44FD-8D2F-0AD6E8746387}">
      <dsp:nvSpPr>
        <dsp:cNvPr id="0" name=""/>
        <dsp:cNvSpPr/>
      </dsp:nvSpPr>
      <dsp:spPr>
        <a:xfrm>
          <a:off x="0" y="1313326"/>
          <a:ext cx="4816572" cy="2878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i="0" kern="1200"/>
            <a:t>Golden Gate University - Fall 2023</a:t>
          </a:r>
          <a:endParaRPr lang="en-IN" sz="1200" kern="1200"/>
        </a:p>
      </dsp:txBody>
      <dsp:txXfrm>
        <a:off x="14050" y="1327376"/>
        <a:ext cx="4788472" cy="2597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25639-62E7-4969-99AF-5D7380DB078A}">
      <dsp:nvSpPr>
        <dsp:cNvPr id="0" name=""/>
        <dsp:cNvSpPr/>
      </dsp:nvSpPr>
      <dsp:spPr>
        <a:xfrm>
          <a:off x="0" y="70776"/>
          <a:ext cx="10296672" cy="383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Autonomous Driving</a:t>
          </a:r>
          <a:r>
            <a:rPr lang="en-US" sz="1600" b="0" i="0" kern="1200"/>
            <a:t>:</a:t>
          </a:r>
          <a:endParaRPr lang="en-IN" sz="1600" kern="1200"/>
        </a:p>
      </dsp:txBody>
      <dsp:txXfrm>
        <a:off x="18734" y="89510"/>
        <a:ext cx="10259204" cy="346292"/>
      </dsp:txXfrm>
    </dsp:sp>
    <dsp:sp modelId="{F908556C-A832-44AC-87A2-9CD802DDC101}">
      <dsp:nvSpPr>
        <dsp:cNvPr id="0" name=""/>
        <dsp:cNvSpPr/>
      </dsp:nvSpPr>
      <dsp:spPr>
        <a:xfrm>
          <a:off x="0" y="454537"/>
          <a:ext cx="10296672" cy="42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Self-driving cars promise safer and more efficient transportation.</a:t>
          </a:r>
          <a:endParaRPr lang="en-IN" sz="1200" kern="1200"/>
        </a:p>
        <a:p>
          <a:pPr marL="114300" lvl="1" indent="-114300" algn="l" defTabSz="533400">
            <a:lnSpc>
              <a:spcPct val="90000"/>
            </a:lnSpc>
            <a:spcBef>
              <a:spcPct val="0"/>
            </a:spcBef>
            <a:spcAft>
              <a:spcPct val="20000"/>
            </a:spcAft>
            <a:buChar char="•"/>
          </a:pPr>
          <a:r>
            <a:rPr lang="en-US" sz="1200" b="0" i="0" kern="1200"/>
            <a:t>They can navigate complex road conditions and reduce accidents caused by human error.</a:t>
          </a:r>
          <a:endParaRPr lang="en-IN" sz="1200" kern="1200"/>
        </a:p>
      </dsp:txBody>
      <dsp:txXfrm>
        <a:off x="0" y="454537"/>
        <a:ext cx="10296672" cy="422280"/>
      </dsp:txXfrm>
    </dsp:sp>
    <dsp:sp modelId="{4DF59821-3633-4A1E-9991-93BEA6C758C8}">
      <dsp:nvSpPr>
        <dsp:cNvPr id="0" name=""/>
        <dsp:cNvSpPr/>
      </dsp:nvSpPr>
      <dsp:spPr>
        <a:xfrm>
          <a:off x="0" y="876817"/>
          <a:ext cx="10296672" cy="383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Delivery Services</a:t>
          </a:r>
          <a:r>
            <a:rPr lang="en-US" sz="1600" b="0" i="0" kern="1200"/>
            <a:t>:</a:t>
          </a:r>
          <a:endParaRPr lang="en-IN" sz="1600" kern="1200"/>
        </a:p>
      </dsp:txBody>
      <dsp:txXfrm>
        <a:off x="18734" y="895551"/>
        <a:ext cx="10259204" cy="346292"/>
      </dsp:txXfrm>
    </dsp:sp>
    <dsp:sp modelId="{0B29B080-5328-49EE-8C58-BAA02E87E210}">
      <dsp:nvSpPr>
        <dsp:cNvPr id="0" name=""/>
        <dsp:cNvSpPr/>
      </dsp:nvSpPr>
      <dsp:spPr>
        <a:xfrm>
          <a:off x="0" y="1260577"/>
          <a:ext cx="10296672" cy="422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Autonomous cars are changing the landscape of last-mile delivery.</a:t>
          </a:r>
          <a:endParaRPr lang="en-IN" sz="1200" kern="1200"/>
        </a:p>
        <a:p>
          <a:pPr marL="114300" lvl="1" indent="-114300" algn="l" defTabSz="533400">
            <a:lnSpc>
              <a:spcPct val="90000"/>
            </a:lnSpc>
            <a:spcBef>
              <a:spcPct val="0"/>
            </a:spcBef>
            <a:spcAft>
              <a:spcPct val="20000"/>
            </a:spcAft>
            <a:buChar char="•"/>
          </a:pPr>
          <a:r>
            <a:rPr lang="en-US" sz="1200" b="0" i="0" kern="1200"/>
            <a:t>Companies are exploring driverless delivery vehicles for efficiency and convenience.</a:t>
          </a:r>
          <a:endParaRPr lang="en-IN" sz="1200" kern="1200"/>
        </a:p>
      </dsp:txBody>
      <dsp:txXfrm>
        <a:off x="0" y="1260577"/>
        <a:ext cx="10296672" cy="422280"/>
      </dsp:txXfrm>
    </dsp:sp>
    <dsp:sp modelId="{638D401C-1B7F-42C0-A4DF-8DD1C778C555}">
      <dsp:nvSpPr>
        <dsp:cNvPr id="0" name=""/>
        <dsp:cNvSpPr/>
      </dsp:nvSpPr>
      <dsp:spPr>
        <a:xfrm>
          <a:off x="0" y="1682857"/>
          <a:ext cx="10296672" cy="383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Ride-Sharing</a:t>
          </a:r>
          <a:r>
            <a:rPr lang="en-US" sz="1600" b="0" i="0" kern="1200"/>
            <a:t>:</a:t>
          </a:r>
          <a:endParaRPr lang="en-IN" sz="1600" kern="1200"/>
        </a:p>
      </dsp:txBody>
      <dsp:txXfrm>
        <a:off x="18734" y="1701591"/>
        <a:ext cx="10259204" cy="346292"/>
      </dsp:txXfrm>
    </dsp:sp>
    <dsp:sp modelId="{58A9AB31-09FB-42C4-B39D-1997CB4BB638}">
      <dsp:nvSpPr>
        <dsp:cNvPr id="0" name=""/>
        <dsp:cNvSpPr/>
      </dsp:nvSpPr>
      <dsp:spPr>
        <a:xfrm>
          <a:off x="0" y="2066617"/>
          <a:ext cx="10296672"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Ride-sharing platforms are integrating autonomous cars into their fleets, offering cost-effective and convenient transportation options.</a:t>
          </a:r>
          <a:endParaRPr lang="en-IN" sz="1200" kern="1200"/>
        </a:p>
      </dsp:txBody>
      <dsp:txXfrm>
        <a:off x="0" y="2066617"/>
        <a:ext cx="10296672" cy="380880"/>
      </dsp:txXfrm>
    </dsp:sp>
    <dsp:sp modelId="{59073DB3-C029-41A8-AC92-36BA7599FA34}">
      <dsp:nvSpPr>
        <dsp:cNvPr id="0" name=""/>
        <dsp:cNvSpPr/>
      </dsp:nvSpPr>
      <dsp:spPr>
        <a:xfrm>
          <a:off x="0" y="2447497"/>
          <a:ext cx="10296672" cy="383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Public Transportation</a:t>
          </a:r>
          <a:r>
            <a:rPr lang="en-US" sz="1600" b="0" i="0" kern="1200"/>
            <a:t>:</a:t>
          </a:r>
          <a:endParaRPr lang="en-IN" sz="1600" kern="1200"/>
        </a:p>
      </dsp:txBody>
      <dsp:txXfrm>
        <a:off x="18734" y="2466231"/>
        <a:ext cx="10259204" cy="346292"/>
      </dsp:txXfrm>
    </dsp:sp>
    <dsp:sp modelId="{C7169711-2D5F-49AF-BAC0-162D833CB62F}">
      <dsp:nvSpPr>
        <dsp:cNvPr id="0" name=""/>
        <dsp:cNvSpPr/>
      </dsp:nvSpPr>
      <dsp:spPr>
        <a:xfrm>
          <a:off x="0" y="2831257"/>
          <a:ext cx="1029667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Autonomous buses and shuttles are being tested in some cities, enhancing public transportation and reducing congestion.</a:t>
          </a:r>
          <a:endParaRPr lang="en-IN" sz="1200" kern="1200"/>
        </a:p>
      </dsp:txBody>
      <dsp:txXfrm>
        <a:off x="0" y="2831257"/>
        <a:ext cx="10296672" cy="264960"/>
      </dsp:txXfrm>
    </dsp:sp>
    <dsp:sp modelId="{A3C1312A-2BAA-44A8-926B-974C9E3C7FE9}">
      <dsp:nvSpPr>
        <dsp:cNvPr id="0" name=""/>
        <dsp:cNvSpPr/>
      </dsp:nvSpPr>
      <dsp:spPr>
        <a:xfrm>
          <a:off x="0" y="3096217"/>
          <a:ext cx="10296672" cy="3837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a:t>Smart Cities</a:t>
          </a:r>
          <a:r>
            <a:rPr lang="en-US" sz="1600" b="0" i="0" kern="1200"/>
            <a:t>:</a:t>
          </a:r>
          <a:endParaRPr lang="en-IN" sz="1600" kern="1200"/>
        </a:p>
      </dsp:txBody>
      <dsp:txXfrm>
        <a:off x="18734" y="3114951"/>
        <a:ext cx="10259204" cy="346292"/>
      </dsp:txXfrm>
    </dsp:sp>
    <dsp:sp modelId="{2DFD53F5-4072-4B55-A25D-1AE69AD8BD30}">
      <dsp:nvSpPr>
        <dsp:cNvPr id="0" name=""/>
        <dsp:cNvSpPr/>
      </dsp:nvSpPr>
      <dsp:spPr>
        <a:xfrm>
          <a:off x="0" y="3479977"/>
          <a:ext cx="10296672"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Autonomous cars are a key component of smart city initiatives, reducing traffic, energy consumption, and pollution.</a:t>
          </a:r>
          <a:endParaRPr lang="en-IN" sz="1200" kern="1200"/>
        </a:p>
      </dsp:txBody>
      <dsp:txXfrm>
        <a:off x="0" y="3479977"/>
        <a:ext cx="10296672" cy="2649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37ADB-A638-4B3D-A1AF-098D7BDA5ECB}">
      <dsp:nvSpPr>
        <dsp:cNvPr id="0" name=""/>
        <dsp:cNvSpPr/>
      </dsp:nvSpPr>
      <dsp:spPr>
        <a:xfrm>
          <a:off x="2427636" y="0"/>
          <a:ext cx="5441399" cy="365958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IN" sz="6500" kern="1200" dirty="0"/>
            <a:t>Thank you</a:t>
          </a:r>
        </a:p>
      </dsp:txBody>
      <dsp:txXfrm>
        <a:off x="2606282" y="178646"/>
        <a:ext cx="5084107" cy="3302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25AB9-241C-4AA6-964C-9B27C848044F}">
      <dsp:nvSpPr>
        <dsp:cNvPr id="0" name=""/>
        <dsp:cNvSpPr/>
      </dsp:nvSpPr>
      <dsp:spPr>
        <a:xfrm>
          <a:off x="0" y="47556"/>
          <a:ext cx="10296672" cy="37206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i="0" kern="1200" dirty="0"/>
            <a:t>Welcome to the presentation on AI-Driven Autonomous Car It built using Raspberry pi, Python, and Deep Neural Networks. </a:t>
          </a:r>
        </a:p>
        <a:p>
          <a:pPr marL="0" lvl="0" indent="0" algn="l" defTabSz="1333500">
            <a:lnSpc>
              <a:spcPct val="90000"/>
            </a:lnSpc>
            <a:spcBef>
              <a:spcPct val="0"/>
            </a:spcBef>
            <a:spcAft>
              <a:spcPct val="35000"/>
            </a:spcAft>
            <a:buNone/>
          </a:pPr>
          <a:r>
            <a:rPr lang="en-US" sz="3000" b="0" i="0" kern="1200" dirty="0"/>
            <a:t>The goal is to implement a model of real-world applications of AI in autonomous vehicles. It cover data collection, model training, results, and apply model in hardware. </a:t>
          </a:r>
          <a:endParaRPr lang="en-IN" sz="3000" kern="1200" dirty="0"/>
        </a:p>
      </dsp:txBody>
      <dsp:txXfrm>
        <a:off x="181625" y="229181"/>
        <a:ext cx="9933422" cy="3357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16704-7174-489E-A6C3-AF2E20D5800B}">
      <dsp:nvSpPr>
        <dsp:cNvPr id="0" name=""/>
        <dsp:cNvSpPr/>
      </dsp:nvSpPr>
      <dsp:spPr>
        <a:xfrm>
          <a:off x="0" y="77864"/>
          <a:ext cx="10296672" cy="6048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i="0" kern="1200" dirty="0"/>
            <a:t>Toolbox includes:</a:t>
          </a:r>
          <a:endParaRPr lang="en-IN" sz="2100" kern="1200" dirty="0"/>
        </a:p>
      </dsp:txBody>
      <dsp:txXfrm>
        <a:off x="0" y="77864"/>
        <a:ext cx="10296672" cy="604800"/>
      </dsp:txXfrm>
    </dsp:sp>
    <dsp:sp modelId="{89ACA77F-F2ED-446E-9E91-E0F9F3099E75}">
      <dsp:nvSpPr>
        <dsp:cNvPr id="0" name=""/>
        <dsp:cNvSpPr/>
      </dsp:nvSpPr>
      <dsp:spPr>
        <a:xfrm>
          <a:off x="0" y="682664"/>
          <a:ext cx="10296672" cy="3055185"/>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IN" sz="2100" kern="1200" dirty="0"/>
        </a:p>
        <a:p>
          <a:pPr marL="228600" lvl="1" indent="-228600" algn="l" defTabSz="933450">
            <a:lnSpc>
              <a:spcPct val="90000"/>
            </a:lnSpc>
            <a:spcBef>
              <a:spcPct val="0"/>
            </a:spcBef>
            <a:spcAft>
              <a:spcPct val="15000"/>
            </a:spcAft>
            <a:buChar char="•"/>
          </a:pPr>
          <a:r>
            <a:rPr lang="en-US" sz="2100" b="1" i="0" kern="1200" dirty="0"/>
            <a:t>Python and </a:t>
          </a:r>
          <a:r>
            <a:rPr lang="en-US" sz="2100" b="1" i="0" kern="1200" dirty="0" err="1"/>
            <a:t>Keras</a:t>
          </a:r>
          <a:r>
            <a:rPr lang="en-US" sz="2100" b="0" i="0" kern="1200" dirty="0"/>
            <a:t>: These powerful tools for deep learning allow us to develop and train AI models for tasks such as object detection, path planning, and decision-making.</a:t>
          </a:r>
          <a:endParaRPr lang="en-IN" sz="2100" kern="1200" dirty="0"/>
        </a:p>
        <a:p>
          <a:pPr marL="228600" lvl="1" indent="-228600" algn="l" defTabSz="933450">
            <a:lnSpc>
              <a:spcPct val="90000"/>
            </a:lnSpc>
            <a:spcBef>
              <a:spcPct val="0"/>
            </a:spcBef>
            <a:spcAft>
              <a:spcPct val="15000"/>
            </a:spcAft>
            <a:buChar char="•"/>
          </a:pPr>
          <a:r>
            <a:rPr lang="en-IN" sz="2100" b="1" kern="1200" dirty="0"/>
            <a:t>Raspberry pi: </a:t>
          </a:r>
          <a:r>
            <a:rPr lang="en-IN" sz="2100" b="0" kern="1200" dirty="0"/>
            <a:t>T</a:t>
          </a:r>
          <a:r>
            <a:rPr lang="en-US" sz="2100" b="0" i="0" kern="1200" dirty="0"/>
            <a:t>he Raspberry Pi is a small, affordable, and versatile single-board computer. Running on Linux-based operating systems like Raspberry Pi OS, it supports various tasks from basic computing to complex projects like home automation and robotics. Its GPIO pins enable easy hardware interfacing, making it popular for learning electronics and programming. </a:t>
          </a:r>
          <a:endParaRPr lang="en-IN" sz="2100" b="1" kern="1200" dirty="0"/>
        </a:p>
      </dsp:txBody>
      <dsp:txXfrm>
        <a:off x="0" y="682664"/>
        <a:ext cx="10296672" cy="30551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F6E7E-A7EB-4AC2-8433-42D4D3DC6626}">
      <dsp:nvSpPr>
        <dsp:cNvPr id="0" name=""/>
        <dsp:cNvSpPr/>
      </dsp:nvSpPr>
      <dsp:spPr>
        <a:xfrm>
          <a:off x="0" y="237097"/>
          <a:ext cx="10296672" cy="3341519"/>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Vision sensors, including cameras, LiDAR, and radar, serve as the 'eyes' of autonomous cars, enabling them to perceive the environment, detect obstacles, and make critical decisions. Cameras provide visual data for tasks like lane detection. These sensors, in conjunction with AI algorithms, empower autonomous vehicles to navigate safely and make informed decisions.</a:t>
          </a:r>
          <a:endParaRPr lang="en-IN" sz="2800" kern="1200" dirty="0"/>
        </a:p>
      </dsp:txBody>
      <dsp:txXfrm>
        <a:off x="163120" y="400217"/>
        <a:ext cx="9970432" cy="3015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4B890-B2E1-4A6B-8E15-BF3C60D14122}">
      <dsp:nvSpPr>
        <dsp:cNvPr id="0" name=""/>
        <dsp:cNvSpPr/>
      </dsp:nvSpPr>
      <dsp:spPr>
        <a:xfrm rot="5400000">
          <a:off x="6626928" y="-2824280"/>
          <a:ext cx="749617" cy="658987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Setting up a Raspberry Pi with a 4-wheel car using an H-bridge motor driver board involves assembling the car chassis, connecting the motors to the H-bridge, linking the H-bridge to the Raspberry Pi for motor control, ensuring a suitable power supply</a:t>
          </a:r>
          <a:endParaRPr lang="en-IN" sz="1000" kern="1200" dirty="0"/>
        </a:p>
      </dsp:txBody>
      <dsp:txXfrm rot="-5400000">
        <a:off x="3706802" y="132439"/>
        <a:ext cx="6553277" cy="676431"/>
      </dsp:txXfrm>
    </dsp:sp>
    <dsp:sp modelId="{4982E449-B806-42C2-9E5C-8ECD72DC96D4}">
      <dsp:nvSpPr>
        <dsp:cNvPr id="0" name=""/>
        <dsp:cNvSpPr/>
      </dsp:nvSpPr>
      <dsp:spPr>
        <a:xfrm>
          <a:off x="0" y="2143"/>
          <a:ext cx="3706801" cy="9370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dirty="0"/>
            <a:t>Raspberry Pi Environment</a:t>
          </a:r>
          <a:r>
            <a:rPr lang="en-US" sz="2300" b="0" i="0" kern="1200" dirty="0"/>
            <a:t>:</a:t>
          </a:r>
          <a:endParaRPr lang="en-IN" sz="2300" kern="1200" dirty="0"/>
        </a:p>
      </dsp:txBody>
      <dsp:txXfrm>
        <a:off x="45742" y="47885"/>
        <a:ext cx="3615317" cy="845537"/>
      </dsp:txXfrm>
    </dsp:sp>
    <dsp:sp modelId="{1082673E-6CF6-4605-852E-EC743B0C3C23}">
      <dsp:nvSpPr>
        <dsp:cNvPr id="0" name=""/>
        <dsp:cNvSpPr/>
      </dsp:nvSpPr>
      <dsp:spPr>
        <a:xfrm rot="5400000">
          <a:off x="6626928" y="-1840408"/>
          <a:ext cx="749617" cy="658987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a:t>We select a realistic car model, complete with sensors and actuators, to represent the autonomous vehicle.</a:t>
          </a:r>
          <a:endParaRPr lang="en-IN" sz="1000" kern="1200"/>
        </a:p>
        <a:p>
          <a:pPr marL="57150" lvl="1" indent="-57150" algn="l" defTabSz="444500">
            <a:lnSpc>
              <a:spcPct val="90000"/>
            </a:lnSpc>
            <a:spcBef>
              <a:spcPct val="0"/>
            </a:spcBef>
            <a:spcAft>
              <a:spcPct val="15000"/>
            </a:spcAft>
            <a:buChar char="•"/>
          </a:pPr>
          <a:r>
            <a:rPr lang="en-US" sz="1000" b="0" i="0" kern="1200" dirty="0"/>
            <a:t>The car model is integrated into the driving environment, allowing it to interact with the surroundings.</a:t>
          </a:r>
          <a:endParaRPr lang="en-IN" sz="1000" kern="1200" dirty="0"/>
        </a:p>
      </dsp:txBody>
      <dsp:txXfrm rot="-5400000">
        <a:off x="3706802" y="1116311"/>
        <a:ext cx="6553277" cy="676431"/>
      </dsp:txXfrm>
    </dsp:sp>
    <dsp:sp modelId="{5640E7C2-4DD5-4134-B465-A298B7A2E9EB}">
      <dsp:nvSpPr>
        <dsp:cNvPr id="0" name=""/>
        <dsp:cNvSpPr/>
      </dsp:nvSpPr>
      <dsp:spPr>
        <a:xfrm>
          <a:off x="0" y="986016"/>
          <a:ext cx="3706801" cy="9370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a:t>Car Model</a:t>
          </a:r>
          <a:r>
            <a:rPr lang="en-US" sz="2300" b="0" i="0" kern="1200"/>
            <a:t>:</a:t>
          </a:r>
          <a:endParaRPr lang="en-IN" sz="2300" kern="1200"/>
        </a:p>
      </dsp:txBody>
      <dsp:txXfrm>
        <a:off x="45742" y="1031758"/>
        <a:ext cx="3615317" cy="845537"/>
      </dsp:txXfrm>
    </dsp:sp>
    <dsp:sp modelId="{05B53FD6-318C-4891-A8E1-B0038176826A}">
      <dsp:nvSpPr>
        <dsp:cNvPr id="0" name=""/>
        <dsp:cNvSpPr/>
      </dsp:nvSpPr>
      <dsp:spPr>
        <a:xfrm rot="5400000">
          <a:off x="6626928" y="-856535"/>
          <a:ext cx="749617" cy="658987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Vision sensors, such as cameras, are strategically positioned on the car model.</a:t>
          </a:r>
          <a:endParaRPr lang="en-IN" sz="1000" kern="1200" dirty="0"/>
        </a:p>
        <a:p>
          <a:pPr marL="57150" lvl="1" indent="-57150" algn="l" defTabSz="444500">
            <a:lnSpc>
              <a:spcPct val="90000"/>
            </a:lnSpc>
            <a:spcBef>
              <a:spcPct val="0"/>
            </a:spcBef>
            <a:spcAft>
              <a:spcPct val="15000"/>
            </a:spcAft>
            <a:buChar char="•"/>
          </a:pPr>
          <a:r>
            <a:rPr lang="en-US" sz="1000" b="0" i="0" kern="1200"/>
            <a:t>These sensors replicate the perception capabilities of real autonomous cars.</a:t>
          </a:r>
          <a:endParaRPr lang="en-IN" sz="1000" kern="1200"/>
        </a:p>
      </dsp:txBody>
      <dsp:txXfrm rot="-5400000">
        <a:off x="3706802" y="2100184"/>
        <a:ext cx="6553277" cy="676431"/>
      </dsp:txXfrm>
    </dsp:sp>
    <dsp:sp modelId="{583733F2-C785-4307-BA49-16FE55586C47}">
      <dsp:nvSpPr>
        <dsp:cNvPr id="0" name=""/>
        <dsp:cNvSpPr/>
      </dsp:nvSpPr>
      <dsp:spPr>
        <a:xfrm>
          <a:off x="0" y="1969889"/>
          <a:ext cx="3706801" cy="9370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dirty="0"/>
            <a:t>Vision Sensors Integration</a:t>
          </a:r>
          <a:r>
            <a:rPr lang="en-US" sz="2300" b="0" i="0" kern="1200" dirty="0"/>
            <a:t>:</a:t>
          </a:r>
          <a:endParaRPr lang="en-IN" sz="2300" kern="1200" dirty="0"/>
        </a:p>
      </dsp:txBody>
      <dsp:txXfrm>
        <a:off x="45742" y="2015631"/>
        <a:ext cx="3615317" cy="845537"/>
      </dsp:txXfrm>
    </dsp:sp>
    <dsp:sp modelId="{D4B2B45B-3688-4C43-A2A5-FC97422434CF}">
      <dsp:nvSpPr>
        <dsp:cNvPr id="0" name=""/>
        <dsp:cNvSpPr/>
      </dsp:nvSpPr>
      <dsp:spPr>
        <a:xfrm rot="5400000">
          <a:off x="6626928" y="127337"/>
          <a:ext cx="749617" cy="658987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We use python scripting to program the car’s behavior to operate in real-world conditions.</a:t>
          </a:r>
          <a:endParaRPr lang="en-IN" sz="1000" kern="1200" dirty="0"/>
        </a:p>
        <a:p>
          <a:pPr marL="57150" lvl="1" indent="-57150" algn="l" defTabSz="444500">
            <a:lnSpc>
              <a:spcPct val="90000"/>
            </a:lnSpc>
            <a:spcBef>
              <a:spcPct val="0"/>
            </a:spcBef>
            <a:spcAft>
              <a:spcPct val="15000"/>
            </a:spcAft>
            <a:buChar char="•"/>
          </a:pPr>
          <a:r>
            <a:rPr lang="en-US" sz="1000" b="0" i="0" kern="1200"/>
            <a:t>This includes setting up path planning, decision-making, and control algorithms.</a:t>
          </a:r>
          <a:endParaRPr lang="en-IN" sz="1000" kern="1200"/>
        </a:p>
      </dsp:txBody>
      <dsp:txXfrm rot="-5400000">
        <a:off x="3706802" y="3084057"/>
        <a:ext cx="6553277" cy="676431"/>
      </dsp:txXfrm>
    </dsp:sp>
    <dsp:sp modelId="{D6BA8445-2DE7-49AE-8926-4C57F69D13D1}">
      <dsp:nvSpPr>
        <dsp:cNvPr id="0" name=""/>
        <dsp:cNvSpPr/>
      </dsp:nvSpPr>
      <dsp:spPr>
        <a:xfrm>
          <a:off x="0" y="2953762"/>
          <a:ext cx="3706801" cy="9370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dirty="0"/>
            <a:t>Scripting and Control</a:t>
          </a:r>
          <a:endParaRPr lang="en-IN" sz="2300" kern="1200" dirty="0"/>
        </a:p>
      </dsp:txBody>
      <dsp:txXfrm>
        <a:off x="45742" y="2999504"/>
        <a:ext cx="3615317" cy="845537"/>
      </dsp:txXfrm>
    </dsp:sp>
    <dsp:sp modelId="{748E8542-9BD0-459D-B887-80EBF281B313}">
      <dsp:nvSpPr>
        <dsp:cNvPr id="0" name=""/>
        <dsp:cNvSpPr/>
      </dsp:nvSpPr>
      <dsp:spPr>
        <a:xfrm rot="5400000">
          <a:off x="6626928" y="1111210"/>
          <a:ext cx="749617" cy="6589870"/>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As the car runs, we record data from the vision sensors and the car's responses.</a:t>
          </a:r>
          <a:endParaRPr lang="en-IN" sz="1000" kern="1200" dirty="0"/>
        </a:p>
        <a:p>
          <a:pPr marL="57150" lvl="1" indent="-57150" algn="l" defTabSz="444500">
            <a:lnSpc>
              <a:spcPct val="90000"/>
            </a:lnSpc>
            <a:spcBef>
              <a:spcPct val="0"/>
            </a:spcBef>
            <a:spcAft>
              <a:spcPct val="15000"/>
            </a:spcAft>
            <a:buChar char="•"/>
          </a:pPr>
          <a:r>
            <a:rPr lang="en-US" sz="1000" b="0" i="0" kern="1200"/>
            <a:t>This data becomes valuable for training and evaluating our AI models.</a:t>
          </a:r>
          <a:endParaRPr lang="en-IN" sz="1000" kern="1200"/>
        </a:p>
      </dsp:txBody>
      <dsp:txXfrm rot="-5400000">
        <a:off x="3706802" y="4067930"/>
        <a:ext cx="6553277" cy="676431"/>
      </dsp:txXfrm>
    </dsp:sp>
    <dsp:sp modelId="{8DE4E07C-A613-4569-B2C8-740D7D26C52B}">
      <dsp:nvSpPr>
        <dsp:cNvPr id="0" name=""/>
        <dsp:cNvSpPr/>
      </dsp:nvSpPr>
      <dsp:spPr>
        <a:xfrm>
          <a:off x="0" y="3937634"/>
          <a:ext cx="3706801" cy="9370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1" i="0" kern="1200" dirty="0"/>
            <a:t>Data Recording/Collecting</a:t>
          </a:r>
          <a:r>
            <a:rPr lang="en-US" sz="2300" b="0" i="0" kern="1200" dirty="0"/>
            <a:t>:</a:t>
          </a:r>
          <a:endParaRPr lang="en-IN" sz="2300" kern="1200" dirty="0"/>
        </a:p>
      </dsp:txBody>
      <dsp:txXfrm>
        <a:off x="45742" y="3983376"/>
        <a:ext cx="3615317" cy="8455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8162C-9F7E-475E-B0E0-86A92AA6BF7E}">
      <dsp:nvSpPr>
        <dsp:cNvPr id="0" name=""/>
        <dsp:cNvSpPr/>
      </dsp:nvSpPr>
      <dsp:spPr>
        <a:xfrm>
          <a:off x="0" y="24786"/>
          <a:ext cx="10296672" cy="199836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"In this project, data collection from vision sensors is a critical step. It's this data that empowers our AI models to learn and make informed decisions. Here's how we gather insights from our vision sensors:</a:t>
          </a:r>
          <a:endParaRPr lang="en-IN" sz="2800" kern="1200" dirty="0"/>
        </a:p>
      </dsp:txBody>
      <dsp:txXfrm>
        <a:off x="97552" y="122338"/>
        <a:ext cx="10101568" cy="1803256"/>
      </dsp:txXfrm>
    </dsp:sp>
    <dsp:sp modelId="{5E3E0BA0-87EF-4D8C-80B5-AA2FC06C1EB1}">
      <dsp:nvSpPr>
        <dsp:cNvPr id="0" name=""/>
        <dsp:cNvSpPr/>
      </dsp:nvSpPr>
      <dsp:spPr>
        <a:xfrm>
          <a:off x="0" y="2023147"/>
          <a:ext cx="10296672" cy="1767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b="1" i="0" kern="1200"/>
            <a:t>Camera Data</a:t>
          </a:r>
          <a:r>
            <a:rPr lang="en-US" sz="2200" b="0" i="0" kern="1200"/>
            <a:t>:</a:t>
          </a:r>
          <a:endParaRPr lang="en-IN" sz="2200" kern="1200"/>
        </a:p>
        <a:p>
          <a:pPr marL="457200" lvl="2" indent="-228600" algn="l" defTabSz="977900">
            <a:lnSpc>
              <a:spcPct val="90000"/>
            </a:lnSpc>
            <a:spcBef>
              <a:spcPct val="0"/>
            </a:spcBef>
            <a:spcAft>
              <a:spcPct val="20000"/>
            </a:spcAft>
            <a:buChar char="•"/>
          </a:pPr>
          <a:r>
            <a:rPr lang="en-US" sz="2200" b="0" i="0" kern="1200" dirty="0"/>
            <a:t>Cameras capture images of the environment as the car navigates in the environment.</a:t>
          </a:r>
          <a:endParaRPr lang="en-IN" sz="2200" kern="1200" dirty="0"/>
        </a:p>
        <a:p>
          <a:pPr marL="457200" lvl="2" indent="-228600" algn="l" defTabSz="977900">
            <a:lnSpc>
              <a:spcPct val="90000"/>
            </a:lnSpc>
            <a:spcBef>
              <a:spcPct val="0"/>
            </a:spcBef>
            <a:spcAft>
              <a:spcPct val="20000"/>
            </a:spcAft>
            <a:buChar char="•"/>
          </a:pPr>
          <a:r>
            <a:rPr lang="en-US" sz="2200" b="0" i="0" kern="1200"/>
            <a:t>These images serve as raw input for various computer vision tasks, such as object detection, and lane tracking,.</a:t>
          </a:r>
          <a:endParaRPr lang="en-IN" sz="2200" kern="1200"/>
        </a:p>
      </dsp:txBody>
      <dsp:txXfrm>
        <a:off x="0" y="2023147"/>
        <a:ext cx="10296672" cy="1767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F93B3-D274-454A-A986-C01850AD76B3}">
      <dsp:nvSpPr>
        <dsp:cNvPr id="0" name=""/>
        <dsp:cNvSpPr/>
      </dsp:nvSpPr>
      <dsp:spPr>
        <a:xfrm>
          <a:off x="0" y="238151"/>
          <a:ext cx="10296672" cy="71604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a:t>"In our project, deep learning serves as the brain of our AI-driven autonomous car. This section focuses on the core component, the deep learning model:</a:t>
          </a:r>
          <a:endParaRPr lang="en-IN" sz="1800" kern="1200"/>
        </a:p>
      </dsp:txBody>
      <dsp:txXfrm>
        <a:off x="34954" y="273105"/>
        <a:ext cx="10226764" cy="646132"/>
      </dsp:txXfrm>
    </dsp:sp>
    <dsp:sp modelId="{A28A999B-E587-49EA-BFF2-BF9A016281CD}">
      <dsp:nvSpPr>
        <dsp:cNvPr id="0" name=""/>
        <dsp:cNvSpPr/>
      </dsp:nvSpPr>
      <dsp:spPr>
        <a:xfrm>
          <a:off x="0" y="954192"/>
          <a:ext cx="10296672" cy="357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i="0" kern="1200"/>
            <a:t>Model Architecture</a:t>
          </a:r>
          <a:r>
            <a:rPr lang="en-US" sz="1400" b="0" i="0" kern="1200"/>
            <a:t>:</a:t>
          </a:r>
          <a:endParaRPr lang="en-IN" sz="1400" kern="1200"/>
        </a:p>
        <a:p>
          <a:pPr marL="228600" lvl="2" indent="-114300" algn="l" defTabSz="622300">
            <a:lnSpc>
              <a:spcPct val="90000"/>
            </a:lnSpc>
            <a:spcBef>
              <a:spcPct val="0"/>
            </a:spcBef>
            <a:spcAft>
              <a:spcPct val="20000"/>
            </a:spcAft>
            <a:buChar char="•"/>
          </a:pPr>
          <a:r>
            <a:rPr lang="en-US" sz="1400" b="0" i="0" kern="1200" dirty="0"/>
            <a:t>Convolutional neural network (CNN) that takes input from the vision sensors.</a:t>
          </a:r>
          <a:endParaRPr lang="en-IN" sz="1400" kern="1200" dirty="0"/>
        </a:p>
        <a:p>
          <a:pPr marL="228600" lvl="2" indent="-114300" algn="l" defTabSz="622300">
            <a:lnSpc>
              <a:spcPct val="90000"/>
            </a:lnSpc>
            <a:spcBef>
              <a:spcPct val="0"/>
            </a:spcBef>
            <a:spcAft>
              <a:spcPct val="20000"/>
            </a:spcAft>
            <a:buChar char="•"/>
          </a:pPr>
          <a:r>
            <a:rPr lang="en-US" sz="1400" b="0" i="0" kern="1200"/>
            <a:t>The CNN architecture is optimized for tasks like object detection, lane tracking, and decision-making.</a:t>
          </a:r>
          <a:endParaRPr lang="en-IN" sz="1400" kern="1200"/>
        </a:p>
        <a:p>
          <a:pPr marL="114300" lvl="1" indent="-114300" algn="l" defTabSz="622300">
            <a:lnSpc>
              <a:spcPct val="90000"/>
            </a:lnSpc>
            <a:spcBef>
              <a:spcPct val="0"/>
            </a:spcBef>
            <a:spcAft>
              <a:spcPct val="20000"/>
            </a:spcAft>
            <a:buChar char="•"/>
          </a:pPr>
          <a:r>
            <a:rPr lang="en-US" sz="1400" b="1" i="0" kern="1200"/>
            <a:t>Training Data</a:t>
          </a:r>
          <a:r>
            <a:rPr lang="en-US" sz="1400" b="0" i="0" kern="1200"/>
            <a:t>:</a:t>
          </a:r>
          <a:endParaRPr lang="en-IN" sz="1400" kern="1200"/>
        </a:p>
        <a:p>
          <a:pPr marL="228600" lvl="2" indent="-114300" algn="l" defTabSz="622300">
            <a:lnSpc>
              <a:spcPct val="90000"/>
            </a:lnSpc>
            <a:spcBef>
              <a:spcPct val="0"/>
            </a:spcBef>
            <a:spcAft>
              <a:spcPct val="20000"/>
            </a:spcAft>
            <a:buChar char="•"/>
          </a:pPr>
          <a:r>
            <a:rPr lang="en-US" sz="1400" b="0" i="0" kern="1200" dirty="0"/>
            <a:t>The model is trained on the data collected from our previous steps, including camera images, This data forms the basis for teaching the AI to recognize and respond to various scenarios.</a:t>
          </a:r>
          <a:endParaRPr lang="en-IN" sz="1400" kern="1200" dirty="0"/>
        </a:p>
        <a:p>
          <a:pPr marL="114300" lvl="1" indent="-114300" algn="l" defTabSz="622300">
            <a:lnSpc>
              <a:spcPct val="90000"/>
            </a:lnSpc>
            <a:spcBef>
              <a:spcPct val="0"/>
            </a:spcBef>
            <a:spcAft>
              <a:spcPct val="20000"/>
            </a:spcAft>
            <a:buChar char="•"/>
          </a:pPr>
          <a:r>
            <a:rPr lang="en-US" sz="1400" b="1" i="0" kern="1200"/>
            <a:t>Labeling</a:t>
          </a:r>
          <a:r>
            <a:rPr lang="en-US" sz="1400" b="0" i="0" kern="1200"/>
            <a:t>:</a:t>
          </a:r>
          <a:endParaRPr lang="en-IN" sz="1400" kern="1200"/>
        </a:p>
        <a:p>
          <a:pPr marL="228600" lvl="2" indent="-114300" algn="l" defTabSz="622300">
            <a:lnSpc>
              <a:spcPct val="90000"/>
            </a:lnSpc>
            <a:spcBef>
              <a:spcPct val="0"/>
            </a:spcBef>
            <a:spcAft>
              <a:spcPct val="20000"/>
            </a:spcAft>
            <a:buChar char="•"/>
          </a:pPr>
          <a:r>
            <a:rPr lang="en-US" sz="1400" b="0" i="0" kern="1200" dirty="0"/>
            <a:t>Data is carefully labeled, indicating the presence and characteristics of objects, road markings, and more.</a:t>
          </a:r>
          <a:endParaRPr lang="en-IN" sz="1400" kern="1200" dirty="0"/>
        </a:p>
        <a:p>
          <a:pPr marL="228600" lvl="2" indent="-114300" algn="l" defTabSz="622300">
            <a:lnSpc>
              <a:spcPct val="90000"/>
            </a:lnSpc>
            <a:spcBef>
              <a:spcPct val="0"/>
            </a:spcBef>
            <a:spcAft>
              <a:spcPct val="20000"/>
            </a:spcAft>
            <a:buChar char="•"/>
          </a:pPr>
          <a:r>
            <a:rPr lang="en-US" sz="1400" b="0" i="0" kern="1200"/>
            <a:t>This labeling is essential for supervised learning, enabling the model to generalize from the provided examples.</a:t>
          </a:r>
          <a:endParaRPr lang="en-IN" sz="1400" kern="1200"/>
        </a:p>
        <a:p>
          <a:pPr marL="114300" lvl="1" indent="-114300" algn="l" defTabSz="622300">
            <a:lnSpc>
              <a:spcPct val="90000"/>
            </a:lnSpc>
            <a:spcBef>
              <a:spcPct val="0"/>
            </a:spcBef>
            <a:spcAft>
              <a:spcPct val="20000"/>
            </a:spcAft>
            <a:buChar char="•"/>
          </a:pPr>
          <a:r>
            <a:rPr lang="en-US" sz="1400" b="1" i="0" kern="1200"/>
            <a:t>Training Process</a:t>
          </a:r>
          <a:r>
            <a:rPr lang="en-US" sz="1400" b="0" i="0" kern="1200"/>
            <a:t>:</a:t>
          </a:r>
          <a:endParaRPr lang="en-IN" sz="1400" kern="1200"/>
        </a:p>
        <a:p>
          <a:pPr marL="228600" lvl="2" indent="-114300" algn="l" defTabSz="622300">
            <a:lnSpc>
              <a:spcPct val="90000"/>
            </a:lnSpc>
            <a:spcBef>
              <a:spcPct val="0"/>
            </a:spcBef>
            <a:spcAft>
              <a:spcPct val="20000"/>
            </a:spcAft>
            <a:buChar char="•"/>
          </a:pPr>
          <a:r>
            <a:rPr lang="en-US" sz="1400" b="0" i="0" kern="1200" dirty="0"/>
            <a:t>We utilize Python and the CNN deep learning framework for training.</a:t>
          </a:r>
          <a:endParaRPr lang="en-IN" sz="1400" kern="1200" dirty="0"/>
        </a:p>
        <a:p>
          <a:pPr marL="228600" lvl="2" indent="-114300" algn="l" defTabSz="622300">
            <a:lnSpc>
              <a:spcPct val="90000"/>
            </a:lnSpc>
            <a:spcBef>
              <a:spcPct val="0"/>
            </a:spcBef>
            <a:spcAft>
              <a:spcPct val="20000"/>
            </a:spcAft>
            <a:buChar char="•"/>
          </a:pPr>
          <a:r>
            <a:rPr lang="en-US" sz="1400" b="0" i="0" kern="1200"/>
            <a:t>The model undergoes iterations of training to learn and improve its performance.</a:t>
          </a:r>
          <a:endParaRPr lang="en-IN" sz="1400" kern="1200"/>
        </a:p>
        <a:p>
          <a:pPr marL="114300" lvl="1" indent="-114300" algn="l" defTabSz="622300">
            <a:lnSpc>
              <a:spcPct val="90000"/>
            </a:lnSpc>
            <a:spcBef>
              <a:spcPct val="0"/>
            </a:spcBef>
            <a:spcAft>
              <a:spcPct val="20000"/>
            </a:spcAft>
            <a:buChar char="•"/>
          </a:pPr>
          <a:r>
            <a:rPr lang="en-US" sz="1400" b="1" i="0" kern="1200"/>
            <a:t>Inference and Decision-Making</a:t>
          </a:r>
          <a:r>
            <a:rPr lang="en-US" sz="1400" b="0" i="0" kern="1200"/>
            <a:t>:</a:t>
          </a:r>
          <a:endParaRPr lang="en-IN" sz="1400" kern="1200"/>
        </a:p>
        <a:p>
          <a:pPr marL="228600" lvl="2" indent="-114300" algn="l" defTabSz="622300">
            <a:lnSpc>
              <a:spcPct val="90000"/>
            </a:lnSpc>
            <a:spcBef>
              <a:spcPct val="0"/>
            </a:spcBef>
            <a:spcAft>
              <a:spcPct val="20000"/>
            </a:spcAft>
            <a:buChar char="•"/>
          </a:pPr>
          <a:r>
            <a:rPr lang="en-US" sz="1400" b="0" i="0" kern="1200"/>
            <a:t>Once trained, the model can perform real-time inference on new sensor data.</a:t>
          </a:r>
          <a:endParaRPr lang="en-IN" sz="1400" kern="1200"/>
        </a:p>
        <a:p>
          <a:pPr marL="228600" lvl="2" indent="-114300" algn="l" defTabSz="622300">
            <a:lnSpc>
              <a:spcPct val="90000"/>
            </a:lnSpc>
            <a:spcBef>
              <a:spcPct val="0"/>
            </a:spcBef>
            <a:spcAft>
              <a:spcPct val="20000"/>
            </a:spcAft>
            <a:buChar char="•"/>
          </a:pPr>
          <a:r>
            <a:rPr lang="en-US" sz="1400" b="0" i="0" kern="1200"/>
            <a:t>It makes decisions about steering, acceleration, braking, and navigation based on its learned knowledge.</a:t>
          </a:r>
          <a:endParaRPr lang="en-IN" sz="1400" kern="1200"/>
        </a:p>
      </dsp:txBody>
      <dsp:txXfrm>
        <a:off x="0" y="954192"/>
        <a:ext cx="10296672" cy="35769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5551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9326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839099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79054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4084868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5806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538681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17345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9750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1370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267404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84629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5288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44603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029590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5093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56468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A4B53A7-3209-46A6-9454-F38EAC8F11E7}" type="datetimeFigureOut">
              <a:rPr lang="en-US" smtClean="0"/>
              <a:pPr/>
              <a:t>12/14/2023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863421772"/>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7.gif"/><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C04F-FFD9-B83A-A796-5EAED44CA084}"/>
              </a:ext>
            </a:extLst>
          </p:cNvPr>
          <p:cNvSpPr>
            <a:spLocks noGrp="1"/>
          </p:cNvSpPr>
          <p:nvPr>
            <p:ph type="ctrTitle"/>
          </p:nvPr>
        </p:nvSpPr>
        <p:spPr>
          <a:xfrm>
            <a:off x="684213" y="685799"/>
            <a:ext cx="4781147" cy="2971801"/>
          </a:xfrm>
        </p:spPr>
        <p:txBody>
          <a:bodyPr>
            <a:normAutofit/>
          </a:bodyPr>
          <a:lstStyle/>
          <a:p>
            <a:pPr>
              <a:lnSpc>
                <a:spcPct val="90000"/>
              </a:lnSpc>
            </a:pPr>
            <a:r>
              <a:rPr lang="en-IN" sz="4100" b="0"/>
              <a:t>AI-Driven Autonomous Car</a:t>
            </a:r>
            <a:br>
              <a:rPr lang="en-IN" sz="4100"/>
            </a:br>
            <a:br>
              <a:rPr lang="en-IN" sz="4100"/>
            </a:br>
            <a:endParaRPr lang="en-IN" sz="4100"/>
          </a:p>
        </p:txBody>
      </p:sp>
      <p:graphicFrame>
        <p:nvGraphicFramePr>
          <p:cNvPr id="5" name="Diagram 4">
            <a:extLst>
              <a:ext uri="{FF2B5EF4-FFF2-40B4-BE49-F238E27FC236}">
                <a16:creationId xmlns:a16="http://schemas.microsoft.com/office/drawing/2014/main" id="{46E9230B-BEB1-879C-EEFB-04EFE9A052BE}"/>
              </a:ext>
            </a:extLst>
          </p:cNvPr>
          <p:cNvGraphicFramePr/>
          <p:nvPr/>
        </p:nvGraphicFramePr>
        <p:xfrm>
          <a:off x="684212" y="3843867"/>
          <a:ext cx="4816572" cy="194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 name="Picture 60" descr="Long exposure of lights">
            <a:extLst>
              <a:ext uri="{FF2B5EF4-FFF2-40B4-BE49-F238E27FC236}">
                <a16:creationId xmlns:a16="http://schemas.microsoft.com/office/drawing/2014/main" id="{9529F34D-2BEB-F92A-DF30-BFF25B3CD06F}"/>
              </a:ext>
            </a:extLst>
          </p:cNvPr>
          <p:cNvPicPr>
            <a:picLocks noChangeAspect="1"/>
          </p:cNvPicPr>
          <p:nvPr/>
        </p:nvPicPr>
        <p:blipFill rotWithShape="1">
          <a:blip r:embed="rId7"/>
          <a:srcRect l="27976" r="12689" b="-1"/>
          <a:stretch/>
        </p:blipFill>
        <p:spPr>
          <a:xfrm>
            <a:off x="6096000" y="10"/>
            <a:ext cx="6095999"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29533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5564188" cy="1076326"/>
          </a:xfrm>
        </p:spPr>
        <p:txBody>
          <a:bodyPr>
            <a:normAutofit fontScale="90000"/>
          </a:bodyPr>
          <a:lstStyle/>
          <a:p>
            <a:pPr algn="r"/>
            <a:r>
              <a:rPr lang="en-IN" b="1" i="0" dirty="0">
                <a:effectLst/>
                <a:latin typeface="Söhne"/>
              </a:rPr>
              <a:t>Data Collection</a:t>
            </a:r>
            <a:r>
              <a:rPr lang="en-IN" b="1" dirty="0">
                <a:latin typeface="Söhne"/>
              </a:rPr>
              <a:t>- Forward</a:t>
            </a:r>
            <a:endParaRPr lang="en-IN" dirty="0"/>
          </a:p>
        </p:txBody>
      </p:sp>
      <p:pic>
        <p:nvPicPr>
          <p:cNvPr id="7" name="Content Placeholder 6" descr="A screenshot of a computer">
            <a:extLst>
              <a:ext uri="{FF2B5EF4-FFF2-40B4-BE49-F238E27FC236}">
                <a16:creationId xmlns:a16="http://schemas.microsoft.com/office/drawing/2014/main" id="{898D4E90-F2D2-9E53-610B-4D76E6587D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243" y="1582089"/>
            <a:ext cx="10636502" cy="4719320"/>
          </a:xfrm>
        </p:spPr>
      </p:pic>
    </p:spTree>
    <p:extLst>
      <p:ext uri="{BB962C8B-B14F-4D97-AF65-F5344CB8AC3E}">
        <p14:creationId xmlns:p14="http://schemas.microsoft.com/office/powerpoint/2010/main" val="235876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1" y="685799"/>
            <a:ext cx="4487863" cy="1076326"/>
          </a:xfrm>
        </p:spPr>
        <p:txBody>
          <a:bodyPr>
            <a:normAutofit fontScale="90000"/>
          </a:bodyPr>
          <a:lstStyle/>
          <a:p>
            <a:pPr algn="r"/>
            <a:r>
              <a:rPr lang="en-IN" b="1" i="0" dirty="0">
                <a:effectLst/>
                <a:latin typeface="Söhne"/>
              </a:rPr>
              <a:t>Deep Learning Model</a:t>
            </a:r>
            <a:endParaRPr lang="en-IN" dirty="0"/>
          </a:p>
        </p:txBody>
      </p:sp>
      <p:graphicFrame>
        <p:nvGraphicFramePr>
          <p:cNvPr id="4" name="Content Placeholder 3">
            <a:extLst>
              <a:ext uri="{FF2B5EF4-FFF2-40B4-BE49-F238E27FC236}">
                <a16:creationId xmlns:a16="http://schemas.microsoft.com/office/drawing/2014/main" id="{167FDA62-7D06-D77C-36BB-50DABC130D37}"/>
              </a:ext>
            </a:extLst>
          </p:cNvPr>
          <p:cNvGraphicFramePr>
            <a:graphicFrameLocks noGrp="1"/>
          </p:cNvGraphicFramePr>
          <p:nvPr>
            <p:ph idx="1"/>
            <p:extLst>
              <p:ext uri="{D42A27DB-BD31-4B8C-83A1-F6EECF244321}">
                <p14:modId xmlns:p14="http://schemas.microsoft.com/office/powerpoint/2010/main" val="2176329801"/>
              </p:ext>
            </p:extLst>
          </p:nvPr>
        </p:nvGraphicFramePr>
        <p:xfrm>
          <a:off x="971551" y="1762125"/>
          <a:ext cx="10296672" cy="4769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83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5895492" cy="1076326"/>
          </a:xfrm>
        </p:spPr>
        <p:txBody>
          <a:bodyPr>
            <a:normAutofit fontScale="90000"/>
          </a:bodyPr>
          <a:lstStyle/>
          <a:p>
            <a:pPr algn="r"/>
            <a:r>
              <a:rPr lang="en-IN" b="1" i="0" dirty="0">
                <a:effectLst/>
                <a:latin typeface="Söhne"/>
              </a:rPr>
              <a:t>Model Training and Results</a:t>
            </a:r>
            <a:endParaRPr lang="en-IN" dirty="0"/>
          </a:p>
        </p:txBody>
      </p:sp>
      <p:sp>
        <p:nvSpPr>
          <p:cNvPr id="4" name="Rectangle 1">
            <a:extLst>
              <a:ext uri="{FF2B5EF4-FFF2-40B4-BE49-F238E27FC236}">
                <a16:creationId xmlns:a16="http://schemas.microsoft.com/office/drawing/2014/main" id="{82C66B62-7A81-6D5E-7EA9-6731480CF593}"/>
              </a:ext>
            </a:extLst>
          </p:cNvPr>
          <p:cNvSpPr>
            <a:spLocks noGrp="1" noChangeArrowheads="1"/>
          </p:cNvSpPr>
          <p:nvPr>
            <p:ph idx="1"/>
          </p:nvPr>
        </p:nvSpPr>
        <p:spPr bwMode="auto">
          <a:xfrm>
            <a:off x="684212" y="2175607"/>
            <a:ext cx="1074720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Söhne"/>
              </a:rPr>
              <a:t>In the 'Training and Results' section, There will be a training process for our deep learning model and the outcomes it has produced. Which has the data split, training metrics, and validation process, which ensure our model's robust performance. The results we share demonstrate the model's ability to navigate, recognize objects, and make driving decisions within environment. The decisions include move Forward, Left and Right.</a:t>
            </a:r>
            <a:br>
              <a:rPr kumimoji="0" lang="en-US" altLang="en-US" sz="2400" b="0" i="0" u="none" strike="noStrike" cap="none" normalizeH="0" baseline="0" dirty="0">
                <a:ln>
                  <a:noFill/>
                </a:ln>
                <a:solidFill>
                  <a:schemeClr val="tx1"/>
                </a:solidFill>
                <a:effectLst/>
              </a:rPr>
            </a:b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784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1" y="685799"/>
            <a:ext cx="8261005" cy="1076326"/>
          </a:xfrm>
        </p:spPr>
        <p:txBody>
          <a:bodyPr>
            <a:normAutofit/>
          </a:bodyPr>
          <a:lstStyle/>
          <a:p>
            <a:r>
              <a:rPr lang="en-IN" b="1" i="0" dirty="0">
                <a:effectLst/>
                <a:latin typeface="Söhne"/>
              </a:rPr>
              <a:t>  Applications OF Autonomous CARS</a:t>
            </a:r>
            <a:endParaRPr lang="en-IN" dirty="0"/>
          </a:p>
        </p:txBody>
      </p:sp>
      <p:graphicFrame>
        <p:nvGraphicFramePr>
          <p:cNvPr id="4" name="Content Placeholder 3">
            <a:extLst>
              <a:ext uri="{FF2B5EF4-FFF2-40B4-BE49-F238E27FC236}">
                <a16:creationId xmlns:a16="http://schemas.microsoft.com/office/drawing/2014/main" id="{3706DD5D-A756-DE22-F43F-A78469498085}"/>
              </a:ext>
            </a:extLst>
          </p:cNvPr>
          <p:cNvGraphicFramePr>
            <a:graphicFrameLocks noGrp="1"/>
          </p:cNvGraphicFramePr>
          <p:nvPr>
            <p:ph idx="1"/>
            <p:extLst>
              <p:ext uri="{D42A27DB-BD31-4B8C-83A1-F6EECF244321}">
                <p14:modId xmlns:p14="http://schemas.microsoft.com/office/powerpoint/2010/main" val="535747372"/>
              </p:ext>
            </p:extLst>
          </p:nvPr>
        </p:nvGraphicFramePr>
        <p:xfrm>
          <a:off x="971551" y="1762125"/>
          <a:ext cx="10296672" cy="381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867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1380366" y="685799"/>
            <a:ext cx="4344988" cy="1076326"/>
          </a:xfrm>
        </p:spPr>
        <p:txBody>
          <a:bodyPr>
            <a:normAutofit/>
          </a:bodyPr>
          <a:lstStyle/>
          <a:p>
            <a:r>
              <a:rPr lang="en-IN" b="1" i="0" dirty="0">
                <a:effectLst/>
                <a:latin typeface="Söhne"/>
              </a:rPr>
              <a:t>  Outcome</a:t>
            </a:r>
            <a:endParaRPr lang="en-IN" dirty="0"/>
          </a:p>
        </p:txBody>
      </p:sp>
      <p:graphicFrame>
        <p:nvGraphicFramePr>
          <p:cNvPr id="4" name="Content Placeholder 3">
            <a:extLst>
              <a:ext uri="{FF2B5EF4-FFF2-40B4-BE49-F238E27FC236}">
                <a16:creationId xmlns:a16="http://schemas.microsoft.com/office/drawing/2014/main" id="{7A391093-B810-929B-C1BE-6CCC2797421A}"/>
              </a:ext>
            </a:extLst>
          </p:cNvPr>
          <p:cNvGraphicFramePr>
            <a:graphicFrameLocks noGrp="1"/>
          </p:cNvGraphicFramePr>
          <p:nvPr>
            <p:ph idx="1"/>
            <p:extLst>
              <p:ext uri="{D42A27DB-BD31-4B8C-83A1-F6EECF244321}">
                <p14:modId xmlns:p14="http://schemas.microsoft.com/office/powerpoint/2010/main" val="3078407159"/>
              </p:ext>
            </p:extLst>
          </p:nvPr>
        </p:nvGraphicFramePr>
        <p:xfrm>
          <a:off x="971551" y="1762125"/>
          <a:ext cx="10296672" cy="381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glass jar with objects on it">
            <a:extLst>
              <a:ext uri="{FF2B5EF4-FFF2-40B4-BE49-F238E27FC236}">
                <a16:creationId xmlns:a16="http://schemas.microsoft.com/office/drawing/2014/main" id="{A3DBAACD-8B71-6F68-4BFF-3AFA573D7F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530" y="1809748"/>
            <a:ext cx="8975035" cy="4183547"/>
          </a:xfrm>
          <a:prstGeom prst="rect">
            <a:avLst/>
          </a:prstGeom>
        </p:spPr>
      </p:pic>
    </p:spTree>
    <p:extLst>
      <p:ext uri="{BB962C8B-B14F-4D97-AF65-F5344CB8AC3E}">
        <p14:creationId xmlns:p14="http://schemas.microsoft.com/office/powerpoint/2010/main" val="2788678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3646487" y="685799"/>
            <a:ext cx="4344988" cy="1076326"/>
          </a:xfrm>
        </p:spPr>
        <p:txBody>
          <a:bodyPr>
            <a:normAutofit/>
          </a:bodyPr>
          <a:lstStyle/>
          <a:p>
            <a:pPr algn="ctr"/>
            <a:r>
              <a:rPr lang="en-IN" b="1" i="0" dirty="0">
                <a:effectLst/>
                <a:latin typeface="Söhne"/>
              </a:rPr>
              <a:t>  </a:t>
            </a:r>
            <a:endParaRPr lang="en-IN" dirty="0"/>
          </a:p>
        </p:txBody>
      </p:sp>
      <p:graphicFrame>
        <p:nvGraphicFramePr>
          <p:cNvPr id="4" name="Content Placeholder 3">
            <a:extLst>
              <a:ext uri="{FF2B5EF4-FFF2-40B4-BE49-F238E27FC236}">
                <a16:creationId xmlns:a16="http://schemas.microsoft.com/office/drawing/2014/main" id="{7A391093-B810-929B-C1BE-6CCC2797421A}"/>
              </a:ext>
            </a:extLst>
          </p:cNvPr>
          <p:cNvGraphicFramePr>
            <a:graphicFrameLocks noGrp="1"/>
          </p:cNvGraphicFramePr>
          <p:nvPr>
            <p:ph idx="1"/>
            <p:extLst>
              <p:ext uri="{D42A27DB-BD31-4B8C-83A1-F6EECF244321}">
                <p14:modId xmlns:p14="http://schemas.microsoft.com/office/powerpoint/2010/main" val="313348433"/>
              </p:ext>
            </p:extLst>
          </p:nvPr>
        </p:nvGraphicFramePr>
        <p:xfrm>
          <a:off x="971551" y="1918252"/>
          <a:ext cx="10296672" cy="3659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79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3747111" cy="1076326"/>
          </a:xfrm>
        </p:spPr>
        <p:txBody>
          <a:bodyPr>
            <a:normAutofit/>
          </a:bodyPr>
          <a:lstStyle/>
          <a:p>
            <a:pPr algn="r"/>
            <a:r>
              <a:rPr lang="en-IN" dirty="0"/>
              <a:t>Introduction</a:t>
            </a:r>
          </a:p>
        </p:txBody>
      </p:sp>
      <p:graphicFrame>
        <p:nvGraphicFramePr>
          <p:cNvPr id="4" name="Content Placeholder 3">
            <a:extLst>
              <a:ext uri="{FF2B5EF4-FFF2-40B4-BE49-F238E27FC236}">
                <a16:creationId xmlns:a16="http://schemas.microsoft.com/office/drawing/2014/main" id="{5DC6F8F6-8D73-E4EA-D154-B362FBF2D4A2}"/>
              </a:ext>
            </a:extLst>
          </p:cNvPr>
          <p:cNvGraphicFramePr>
            <a:graphicFrameLocks noGrp="1"/>
          </p:cNvGraphicFramePr>
          <p:nvPr>
            <p:ph idx="1"/>
            <p:extLst>
              <p:ext uri="{D42A27DB-BD31-4B8C-83A1-F6EECF244321}">
                <p14:modId xmlns:p14="http://schemas.microsoft.com/office/powerpoint/2010/main" val="110187550"/>
              </p:ext>
            </p:extLst>
          </p:nvPr>
        </p:nvGraphicFramePr>
        <p:xfrm>
          <a:off x="866776" y="1628775"/>
          <a:ext cx="10296672" cy="381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03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5585959" cy="1076326"/>
          </a:xfrm>
        </p:spPr>
        <p:txBody>
          <a:bodyPr>
            <a:normAutofit/>
          </a:bodyPr>
          <a:lstStyle/>
          <a:p>
            <a:pPr algn="r"/>
            <a:r>
              <a:rPr lang="en-IN" b="1" i="0" dirty="0">
                <a:effectLst/>
                <a:latin typeface="Söhne"/>
              </a:rPr>
              <a:t>Components Overview</a:t>
            </a:r>
            <a:endParaRPr lang="en-IN" dirty="0"/>
          </a:p>
        </p:txBody>
      </p:sp>
      <p:graphicFrame>
        <p:nvGraphicFramePr>
          <p:cNvPr id="4" name="Content Placeholder 3">
            <a:extLst>
              <a:ext uri="{FF2B5EF4-FFF2-40B4-BE49-F238E27FC236}">
                <a16:creationId xmlns:a16="http://schemas.microsoft.com/office/drawing/2014/main" id="{2CA9D8B9-AFA0-B222-958B-8240A8BEF5F2}"/>
              </a:ext>
            </a:extLst>
          </p:cNvPr>
          <p:cNvGraphicFramePr>
            <a:graphicFrameLocks noGrp="1"/>
          </p:cNvGraphicFramePr>
          <p:nvPr>
            <p:ph idx="1"/>
            <p:extLst>
              <p:ext uri="{D42A27DB-BD31-4B8C-83A1-F6EECF244321}">
                <p14:modId xmlns:p14="http://schemas.microsoft.com/office/powerpoint/2010/main" val="1584016784"/>
              </p:ext>
            </p:extLst>
          </p:nvPr>
        </p:nvGraphicFramePr>
        <p:xfrm>
          <a:off x="971551" y="1762125"/>
          <a:ext cx="10296672" cy="381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443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1076097" y="685799"/>
            <a:ext cx="6463038" cy="1076326"/>
          </a:xfrm>
        </p:spPr>
        <p:txBody>
          <a:bodyPr>
            <a:normAutofit/>
          </a:bodyPr>
          <a:lstStyle/>
          <a:p>
            <a:r>
              <a:rPr lang="en-IN" b="1" i="0" dirty="0">
                <a:effectLst/>
                <a:latin typeface="Söhne"/>
              </a:rPr>
              <a:t>Vehicle &amp; Vision Sensors</a:t>
            </a:r>
            <a:endParaRPr lang="en-IN" dirty="0"/>
          </a:p>
        </p:txBody>
      </p:sp>
      <p:graphicFrame>
        <p:nvGraphicFramePr>
          <p:cNvPr id="4" name="Content Placeholder 3">
            <a:extLst>
              <a:ext uri="{FF2B5EF4-FFF2-40B4-BE49-F238E27FC236}">
                <a16:creationId xmlns:a16="http://schemas.microsoft.com/office/drawing/2014/main" id="{930B5475-53E0-1679-21E6-B7E2D811DAA9}"/>
              </a:ext>
            </a:extLst>
          </p:cNvPr>
          <p:cNvGraphicFramePr>
            <a:graphicFrameLocks noGrp="1"/>
          </p:cNvGraphicFramePr>
          <p:nvPr>
            <p:ph idx="1"/>
            <p:extLst>
              <p:ext uri="{D42A27DB-BD31-4B8C-83A1-F6EECF244321}">
                <p14:modId xmlns:p14="http://schemas.microsoft.com/office/powerpoint/2010/main" val="3005695003"/>
              </p:ext>
            </p:extLst>
          </p:nvPr>
        </p:nvGraphicFramePr>
        <p:xfrm>
          <a:off x="971551" y="1762125"/>
          <a:ext cx="10296672" cy="381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502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923777" y="685799"/>
            <a:ext cx="3507546" cy="1076326"/>
          </a:xfrm>
        </p:spPr>
        <p:txBody>
          <a:bodyPr>
            <a:normAutofit/>
          </a:bodyPr>
          <a:lstStyle/>
          <a:p>
            <a:r>
              <a:rPr lang="en-IN" b="1" i="0" dirty="0">
                <a:effectLst/>
                <a:latin typeface="Söhne"/>
              </a:rPr>
              <a:t>Setup</a:t>
            </a:r>
            <a:endParaRPr lang="en-IN" dirty="0"/>
          </a:p>
        </p:txBody>
      </p:sp>
      <p:graphicFrame>
        <p:nvGraphicFramePr>
          <p:cNvPr id="4" name="Content Placeholder 3">
            <a:extLst>
              <a:ext uri="{FF2B5EF4-FFF2-40B4-BE49-F238E27FC236}">
                <a16:creationId xmlns:a16="http://schemas.microsoft.com/office/drawing/2014/main" id="{08B21AD4-FC7D-F165-37CD-AEB126AEBECB}"/>
              </a:ext>
            </a:extLst>
          </p:cNvPr>
          <p:cNvGraphicFramePr>
            <a:graphicFrameLocks noGrp="1"/>
          </p:cNvGraphicFramePr>
          <p:nvPr>
            <p:ph idx="1"/>
            <p:extLst>
              <p:ext uri="{D42A27DB-BD31-4B8C-83A1-F6EECF244321}">
                <p14:modId xmlns:p14="http://schemas.microsoft.com/office/powerpoint/2010/main" val="280549241"/>
              </p:ext>
            </p:extLst>
          </p:nvPr>
        </p:nvGraphicFramePr>
        <p:xfrm>
          <a:off x="971551" y="1552575"/>
          <a:ext cx="10296672"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7969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923777" y="685799"/>
            <a:ext cx="3507546" cy="866774"/>
          </a:xfrm>
        </p:spPr>
        <p:txBody>
          <a:bodyPr>
            <a:normAutofit/>
          </a:bodyPr>
          <a:lstStyle/>
          <a:p>
            <a:r>
              <a:rPr lang="en-IN" b="1" dirty="0">
                <a:latin typeface="Söhne"/>
              </a:rPr>
              <a:t>CAR </a:t>
            </a:r>
            <a:r>
              <a:rPr lang="en-IN" b="1" i="0" dirty="0">
                <a:effectLst/>
                <a:latin typeface="Söhne"/>
              </a:rPr>
              <a:t>Setup</a:t>
            </a:r>
            <a:endParaRPr lang="en-IN" dirty="0"/>
          </a:p>
        </p:txBody>
      </p:sp>
      <p:graphicFrame>
        <p:nvGraphicFramePr>
          <p:cNvPr id="4" name="Content Placeholder 3">
            <a:extLst>
              <a:ext uri="{FF2B5EF4-FFF2-40B4-BE49-F238E27FC236}">
                <a16:creationId xmlns:a16="http://schemas.microsoft.com/office/drawing/2014/main" id="{08B21AD4-FC7D-F165-37CD-AEB126AEBECB}"/>
              </a:ext>
            </a:extLst>
          </p:cNvPr>
          <p:cNvGraphicFramePr>
            <a:graphicFrameLocks noGrp="1"/>
          </p:cNvGraphicFramePr>
          <p:nvPr>
            <p:ph idx="1"/>
            <p:extLst>
              <p:ext uri="{D42A27DB-BD31-4B8C-83A1-F6EECF244321}">
                <p14:modId xmlns:p14="http://schemas.microsoft.com/office/powerpoint/2010/main" val="3590827219"/>
              </p:ext>
            </p:extLst>
          </p:nvPr>
        </p:nvGraphicFramePr>
        <p:xfrm>
          <a:off x="971551" y="1552574"/>
          <a:ext cx="10296672" cy="4876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close up of a robot&#10;&#10;Description automatically generated">
            <a:extLst>
              <a:ext uri="{FF2B5EF4-FFF2-40B4-BE49-F238E27FC236}">
                <a16:creationId xmlns:a16="http://schemas.microsoft.com/office/drawing/2014/main" id="{96A5192F-0765-C636-E664-F5E93E0AA2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5033" y="1552575"/>
            <a:ext cx="4172579" cy="4876800"/>
          </a:xfrm>
          <a:prstGeom prst="rect">
            <a:avLst/>
          </a:prstGeom>
        </p:spPr>
      </p:pic>
      <p:pic>
        <p:nvPicPr>
          <p:cNvPr id="9" name="Picture 8" descr="A close up of a robot&#10;&#10;Description automatically generated">
            <a:extLst>
              <a:ext uri="{FF2B5EF4-FFF2-40B4-BE49-F238E27FC236}">
                <a16:creationId xmlns:a16="http://schemas.microsoft.com/office/drawing/2014/main" id="{90DCC470-0409-8F2C-6B79-F5A915025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7612" y="1552575"/>
            <a:ext cx="3962346" cy="4876801"/>
          </a:xfrm>
          <a:prstGeom prst="rect">
            <a:avLst/>
          </a:prstGeom>
        </p:spPr>
      </p:pic>
    </p:spTree>
    <p:extLst>
      <p:ext uri="{BB962C8B-B14F-4D97-AF65-F5344CB8AC3E}">
        <p14:creationId xmlns:p14="http://schemas.microsoft.com/office/powerpoint/2010/main" val="3487334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3747111" cy="1076326"/>
          </a:xfrm>
        </p:spPr>
        <p:txBody>
          <a:bodyPr>
            <a:normAutofit/>
          </a:bodyPr>
          <a:lstStyle/>
          <a:p>
            <a:pPr algn="r"/>
            <a:r>
              <a:rPr lang="en-IN" b="1" i="0" dirty="0">
                <a:effectLst/>
                <a:latin typeface="Söhne"/>
              </a:rPr>
              <a:t>Data Collection</a:t>
            </a:r>
            <a:endParaRPr lang="en-IN" dirty="0"/>
          </a:p>
        </p:txBody>
      </p:sp>
      <p:graphicFrame>
        <p:nvGraphicFramePr>
          <p:cNvPr id="4" name="Content Placeholder 3">
            <a:extLst>
              <a:ext uri="{FF2B5EF4-FFF2-40B4-BE49-F238E27FC236}">
                <a16:creationId xmlns:a16="http://schemas.microsoft.com/office/drawing/2014/main" id="{059D373D-8974-3DF4-3F82-45F224FD0171}"/>
              </a:ext>
            </a:extLst>
          </p:cNvPr>
          <p:cNvGraphicFramePr>
            <a:graphicFrameLocks noGrp="1"/>
          </p:cNvGraphicFramePr>
          <p:nvPr>
            <p:ph idx="1"/>
            <p:extLst>
              <p:ext uri="{D42A27DB-BD31-4B8C-83A1-F6EECF244321}">
                <p14:modId xmlns:p14="http://schemas.microsoft.com/office/powerpoint/2010/main" val="1864904287"/>
              </p:ext>
            </p:extLst>
          </p:nvPr>
        </p:nvGraphicFramePr>
        <p:xfrm>
          <a:off x="971551" y="1762125"/>
          <a:ext cx="10296672" cy="381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600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4792028" cy="1076326"/>
          </a:xfrm>
        </p:spPr>
        <p:txBody>
          <a:bodyPr>
            <a:normAutofit fontScale="90000"/>
          </a:bodyPr>
          <a:lstStyle/>
          <a:p>
            <a:pPr algn="r"/>
            <a:r>
              <a:rPr lang="en-IN" b="1" i="0" dirty="0">
                <a:effectLst/>
                <a:latin typeface="Söhne"/>
              </a:rPr>
              <a:t>Data Collection- Right</a:t>
            </a:r>
            <a:endParaRPr lang="en-IN" dirty="0"/>
          </a:p>
        </p:txBody>
      </p:sp>
      <p:pic>
        <p:nvPicPr>
          <p:cNvPr id="14" name="Picture 13" descr="A screenshot of a computer&#10;&#10;Description automatically generated">
            <a:extLst>
              <a:ext uri="{FF2B5EF4-FFF2-40B4-BE49-F238E27FC236}">
                <a16:creationId xmlns:a16="http://schemas.microsoft.com/office/drawing/2014/main" id="{194DA717-7A39-A29D-FA40-68CE8B37D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426" y="1762125"/>
            <a:ext cx="10204174" cy="4410076"/>
          </a:xfrm>
          <a:prstGeom prst="rect">
            <a:avLst/>
          </a:prstGeom>
        </p:spPr>
      </p:pic>
    </p:spTree>
    <p:extLst>
      <p:ext uri="{BB962C8B-B14F-4D97-AF65-F5344CB8AC3E}">
        <p14:creationId xmlns:p14="http://schemas.microsoft.com/office/powerpoint/2010/main" val="2406522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D498-F223-00D7-8FCC-90BA94587BB9}"/>
              </a:ext>
            </a:extLst>
          </p:cNvPr>
          <p:cNvSpPr>
            <a:spLocks noGrp="1"/>
          </p:cNvSpPr>
          <p:nvPr>
            <p:ph type="title"/>
          </p:nvPr>
        </p:nvSpPr>
        <p:spPr>
          <a:xfrm>
            <a:off x="684212" y="685799"/>
            <a:ext cx="4873308" cy="1076326"/>
          </a:xfrm>
        </p:spPr>
        <p:txBody>
          <a:bodyPr>
            <a:normAutofit/>
          </a:bodyPr>
          <a:lstStyle/>
          <a:p>
            <a:pPr algn="r"/>
            <a:r>
              <a:rPr lang="en-IN" b="1" i="0" dirty="0">
                <a:effectLst/>
                <a:latin typeface="Söhne"/>
              </a:rPr>
              <a:t>Data Collection</a:t>
            </a:r>
            <a:r>
              <a:rPr lang="en-IN" b="1" dirty="0">
                <a:latin typeface="Söhne"/>
              </a:rPr>
              <a:t>- Left</a:t>
            </a:r>
            <a:endParaRPr lang="en-IN" dirty="0"/>
          </a:p>
        </p:txBody>
      </p:sp>
      <p:graphicFrame>
        <p:nvGraphicFramePr>
          <p:cNvPr id="4" name="Content Placeholder 3">
            <a:extLst>
              <a:ext uri="{FF2B5EF4-FFF2-40B4-BE49-F238E27FC236}">
                <a16:creationId xmlns:a16="http://schemas.microsoft.com/office/drawing/2014/main" id="{059D373D-8974-3DF4-3F82-45F224FD0171}"/>
              </a:ext>
            </a:extLst>
          </p:cNvPr>
          <p:cNvGraphicFramePr>
            <a:graphicFrameLocks noGrp="1"/>
          </p:cNvGraphicFramePr>
          <p:nvPr>
            <p:ph idx="1"/>
            <p:extLst>
              <p:ext uri="{D42A27DB-BD31-4B8C-83A1-F6EECF244321}">
                <p14:modId xmlns:p14="http://schemas.microsoft.com/office/powerpoint/2010/main" val="4154893503"/>
              </p:ext>
            </p:extLst>
          </p:nvPr>
        </p:nvGraphicFramePr>
        <p:xfrm>
          <a:off x="971552" y="1564640"/>
          <a:ext cx="10326368" cy="4297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69314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1386</TotalTime>
  <Words>937</Words>
  <Application>Microsoft Office PowerPoint</Application>
  <PresentationFormat>Widescreen</PresentationFormat>
  <Paragraphs>72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Gothic</vt:lpstr>
      <vt:lpstr>Söhne</vt:lpstr>
      <vt:lpstr>Wingdings 3</vt:lpstr>
      <vt:lpstr>Slice</vt:lpstr>
      <vt:lpstr>AI-Driven Autonomous Car  </vt:lpstr>
      <vt:lpstr>Introduction</vt:lpstr>
      <vt:lpstr>Components Overview</vt:lpstr>
      <vt:lpstr>Vehicle &amp; Vision Sensors</vt:lpstr>
      <vt:lpstr>Setup</vt:lpstr>
      <vt:lpstr>CAR Setup</vt:lpstr>
      <vt:lpstr>Data Collection</vt:lpstr>
      <vt:lpstr>Data Collection- Right</vt:lpstr>
      <vt:lpstr>Data Collection- Left</vt:lpstr>
      <vt:lpstr>Data Collection- Forward</vt:lpstr>
      <vt:lpstr>Deep Learning Model</vt:lpstr>
      <vt:lpstr>Model Training and Results</vt:lpstr>
      <vt:lpstr>  Applications OF Autonomous CARS</vt:lpstr>
      <vt:lpstr>  Outcome</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Autonomous Car  </dc:title>
  <dc:creator>Anjan Kumar G J</dc:creator>
  <cp:lastModifiedBy>Anjan Kumar G J</cp:lastModifiedBy>
  <cp:revision>5</cp:revision>
  <dcterms:created xsi:type="dcterms:W3CDTF">2023-11-02T22:17:41Z</dcterms:created>
  <dcterms:modified xsi:type="dcterms:W3CDTF">2023-12-15T20:59:46Z</dcterms:modified>
</cp:coreProperties>
</file>